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1" r:id="rId1"/>
  </p:sldMasterIdLst>
  <p:notesMasterIdLst>
    <p:notesMasterId r:id="rId17"/>
  </p:notesMasterIdLst>
  <p:sldIdLst>
    <p:sldId id="361" r:id="rId2"/>
    <p:sldId id="372" r:id="rId3"/>
    <p:sldId id="274" r:id="rId4"/>
    <p:sldId id="362" r:id="rId5"/>
    <p:sldId id="364" r:id="rId6"/>
    <p:sldId id="374" r:id="rId7"/>
    <p:sldId id="365" r:id="rId8"/>
    <p:sldId id="367" r:id="rId9"/>
    <p:sldId id="375" r:id="rId10"/>
    <p:sldId id="366" r:id="rId11"/>
    <p:sldId id="368" r:id="rId12"/>
    <p:sldId id="373" r:id="rId13"/>
    <p:sldId id="370" r:id="rId14"/>
    <p:sldId id="369" r:id="rId15"/>
    <p:sldId id="282"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83E98"/>
    <a:srgbClr val="B1096B"/>
    <a:srgbClr val="BBE3F0"/>
    <a:srgbClr val="4E93C9"/>
    <a:srgbClr val="0070C0"/>
    <a:srgbClr val="00B0F0"/>
    <a:srgbClr val="003399"/>
    <a:srgbClr val="232459"/>
    <a:srgbClr val="F2C0DE"/>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80F2527-4818-2497-1281-A76F2906EB9A}" v="111" dt="2023-02-23T11:53:03.424"/>
  </p1510:revLst>
</p1510:revInfo>
</file>

<file path=ppt/tableStyles.xml><?xml version="1.0" encoding="utf-8"?>
<a:tblStyleLst xmlns:a="http://schemas.openxmlformats.org/drawingml/2006/main" def="{5C22544A-7EE6-4342-B048-85BDC9FD1C3A}">
  <a:tblStyle styleId="{5C22544A-7EE6-4342-B048-85BDC9FD1C3A}" styleName="Styl pośredni 2 — Ak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Styl pośredni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E8034E78-7F5D-4C2E-B375-FC64B27BC917}" styleName="Styl ciemny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793D81CF-94F2-401A-BA57-92F5A7B2D0C5}" styleName="Styl pośredni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8" d="100"/>
          <a:sy n="108" d="100"/>
        </p:scale>
        <p:origin x="678"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l-PL" dirty="0"/>
          </a:p>
        </p:txBody>
      </p:sp>
      <p:sp>
        <p:nvSpPr>
          <p:cNvPr id="3" name="Symbol zastępczy daty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62D31CC-9464-42D9-A480-78DF72841506}" type="datetimeFigureOut">
              <a:rPr lang="pl-PL" smtClean="0"/>
              <a:t>2023-02-28</a:t>
            </a:fld>
            <a:endParaRPr lang="pl-PL" dirty="0"/>
          </a:p>
        </p:txBody>
      </p:sp>
      <p:sp>
        <p:nvSpPr>
          <p:cNvPr id="4" name="Symbol zastępczy obrazu slajdu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pl-PL" dirty="0"/>
          </a:p>
        </p:txBody>
      </p:sp>
      <p:sp>
        <p:nvSpPr>
          <p:cNvPr id="5" name="Symbol zastępczy notatek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6" name="Symbol zastępczy stopki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pl-PL" dirty="0"/>
          </a:p>
        </p:txBody>
      </p:sp>
      <p:sp>
        <p:nvSpPr>
          <p:cNvPr id="7" name="Symbol zastępczy numeru slajd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001CDC3-9EEF-4BB6-B868-1D5BD9685001}" type="slidenum">
              <a:rPr lang="pl-PL" smtClean="0"/>
              <a:t>‹#›</a:t>
            </a:fld>
            <a:endParaRPr lang="pl-PL" dirty="0"/>
          </a:p>
        </p:txBody>
      </p:sp>
    </p:spTree>
    <p:extLst>
      <p:ext uri="{BB962C8B-B14F-4D97-AF65-F5344CB8AC3E}">
        <p14:creationId xmlns:p14="http://schemas.microsoft.com/office/powerpoint/2010/main" val="28978208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5"/>
          </p:nvPr>
        </p:nvSpPr>
        <p:spPr/>
        <p:txBody>
          <a:bodyPr/>
          <a:lstStyle/>
          <a:p>
            <a:fld id="{4001CDC3-9EEF-4BB6-B868-1D5BD9685001}" type="slidenum">
              <a:rPr lang="pl-PL" smtClean="0"/>
              <a:t>1</a:t>
            </a:fld>
            <a:endParaRPr lang="pl-PL" dirty="0"/>
          </a:p>
        </p:txBody>
      </p:sp>
    </p:spTree>
    <p:extLst>
      <p:ext uri="{BB962C8B-B14F-4D97-AF65-F5344CB8AC3E}">
        <p14:creationId xmlns:p14="http://schemas.microsoft.com/office/powerpoint/2010/main" val="423715028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ymbol zastępczy obrazu slajdu 1">
            <a:extLst>
              <a:ext uri="{FF2B5EF4-FFF2-40B4-BE49-F238E27FC236}">
                <a16:creationId xmlns:a16="http://schemas.microsoft.com/office/drawing/2014/main" id="{CE12FC05-28B5-405A-BC4F-883EC9BA226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Symbol zastępczy notatek 2">
            <a:extLst>
              <a:ext uri="{FF2B5EF4-FFF2-40B4-BE49-F238E27FC236}">
                <a16:creationId xmlns:a16="http://schemas.microsoft.com/office/drawing/2014/main" id="{85C83816-D251-4A13-BC03-8F046A37BB6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pl-PL" altLang="pl-PL" sz="1100" dirty="0">
              <a:latin typeface="Arial" panose="020B0604020202020204" pitchFamily="34" charset="0"/>
              <a:cs typeface="Arial" panose="020B0604020202020204" pitchFamily="34" charset="0"/>
            </a:endParaRPr>
          </a:p>
        </p:txBody>
      </p:sp>
      <p:sp>
        <p:nvSpPr>
          <p:cNvPr id="84996" name="Symbol zastępczy numeru slajdu 3">
            <a:extLst>
              <a:ext uri="{FF2B5EF4-FFF2-40B4-BE49-F238E27FC236}">
                <a16:creationId xmlns:a16="http://schemas.microsoft.com/office/drawing/2014/main" id="{D6D2CE6B-EC63-4D0C-896D-5A1431317FF5}"/>
              </a:ext>
            </a:extLst>
          </p:cNvPr>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A586F91C-9419-481F-813F-942C16F0A6D9}" type="slidenum">
              <a:rPr lang="pl-PL" altLang="pl-PL">
                <a:solidFill>
                  <a:srgbClr val="000000"/>
                </a:solidFill>
                <a:latin typeface="Calibri" panose="020F0502020204030204" pitchFamily="34" charset="0"/>
              </a:rPr>
              <a:pPr eaLnBrk="1" hangingPunct="1"/>
              <a:t>10</a:t>
            </a:fld>
            <a:endParaRPr lang="pl-PL" altLang="pl-PL" dirty="0">
              <a:solidFill>
                <a:srgbClr val="000000"/>
              </a:solidFill>
              <a:latin typeface="Calibri" panose="020F0502020204030204" pitchFamily="34" charset="0"/>
            </a:endParaRPr>
          </a:p>
        </p:txBody>
      </p:sp>
    </p:spTree>
    <p:extLst>
      <p:ext uri="{BB962C8B-B14F-4D97-AF65-F5344CB8AC3E}">
        <p14:creationId xmlns:p14="http://schemas.microsoft.com/office/powerpoint/2010/main" val="28136029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ymbol zastępczy obrazu slajdu 1">
            <a:extLst>
              <a:ext uri="{FF2B5EF4-FFF2-40B4-BE49-F238E27FC236}">
                <a16:creationId xmlns:a16="http://schemas.microsoft.com/office/drawing/2014/main" id="{CE12FC05-28B5-405A-BC4F-883EC9BA226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Symbol zastępczy notatek 2">
            <a:extLst>
              <a:ext uri="{FF2B5EF4-FFF2-40B4-BE49-F238E27FC236}">
                <a16:creationId xmlns:a16="http://schemas.microsoft.com/office/drawing/2014/main" id="{85C83816-D251-4A13-BC03-8F046A37BB6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pl-PL" altLang="pl-PL" sz="1100" dirty="0">
              <a:latin typeface="Arial" panose="020B0604020202020204" pitchFamily="34" charset="0"/>
              <a:cs typeface="Arial" panose="020B0604020202020204" pitchFamily="34" charset="0"/>
            </a:endParaRPr>
          </a:p>
        </p:txBody>
      </p:sp>
      <p:sp>
        <p:nvSpPr>
          <p:cNvPr id="84996" name="Symbol zastępczy numeru slajdu 3">
            <a:extLst>
              <a:ext uri="{FF2B5EF4-FFF2-40B4-BE49-F238E27FC236}">
                <a16:creationId xmlns:a16="http://schemas.microsoft.com/office/drawing/2014/main" id="{D6D2CE6B-EC63-4D0C-896D-5A1431317FF5}"/>
              </a:ext>
            </a:extLst>
          </p:cNvPr>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A586F91C-9419-481F-813F-942C16F0A6D9}" type="slidenum">
              <a:rPr lang="pl-PL" altLang="pl-PL">
                <a:solidFill>
                  <a:srgbClr val="000000"/>
                </a:solidFill>
                <a:latin typeface="Calibri" panose="020F0502020204030204" pitchFamily="34" charset="0"/>
              </a:rPr>
              <a:pPr eaLnBrk="1" hangingPunct="1"/>
              <a:t>11</a:t>
            </a:fld>
            <a:endParaRPr lang="pl-PL" altLang="pl-PL" dirty="0">
              <a:solidFill>
                <a:srgbClr val="000000"/>
              </a:solidFill>
              <a:latin typeface="Calibri" panose="020F0502020204030204" pitchFamily="34" charset="0"/>
            </a:endParaRPr>
          </a:p>
        </p:txBody>
      </p:sp>
    </p:spTree>
    <p:extLst>
      <p:ext uri="{BB962C8B-B14F-4D97-AF65-F5344CB8AC3E}">
        <p14:creationId xmlns:p14="http://schemas.microsoft.com/office/powerpoint/2010/main" val="119499894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ymbol zastępczy obrazu slajdu 1">
            <a:extLst>
              <a:ext uri="{FF2B5EF4-FFF2-40B4-BE49-F238E27FC236}">
                <a16:creationId xmlns:a16="http://schemas.microsoft.com/office/drawing/2014/main" id="{CE12FC05-28B5-405A-BC4F-883EC9BA226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Symbol zastępczy notatek 2">
            <a:extLst>
              <a:ext uri="{FF2B5EF4-FFF2-40B4-BE49-F238E27FC236}">
                <a16:creationId xmlns:a16="http://schemas.microsoft.com/office/drawing/2014/main" id="{85C83816-D251-4A13-BC03-8F046A37BB6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pl-PL" altLang="pl-PL" sz="1100" dirty="0">
              <a:latin typeface="Arial" panose="020B0604020202020204" pitchFamily="34" charset="0"/>
              <a:cs typeface="Arial" panose="020B0604020202020204" pitchFamily="34" charset="0"/>
            </a:endParaRPr>
          </a:p>
        </p:txBody>
      </p:sp>
      <p:sp>
        <p:nvSpPr>
          <p:cNvPr id="84996" name="Symbol zastępczy numeru slajdu 3">
            <a:extLst>
              <a:ext uri="{FF2B5EF4-FFF2-40B4-BE49-F238E27FC236}">
                <a16:creationId xmlns:a16="http://schemas.microsoft.com/office/drawing/2014/main" id="{D6D2CE6B-EC63-4D0C-896D-5A1431317FF5}"/>
              </a:ext>
            </a:extLst>
          </p:cNvPr>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A586F91C-9419-481F-813F-942C16F0A6D9}" type="slidenum">
              <a:rPr lang="pl-PL" altLang="pl-PL">
                <a:solidFill>
                  <a:srgbClr val="000000"/>
                </a:solidFill>
                <a:latin typeface="Calibri" panose="020F0502020204030204" pitchFamily="34" charset="0"/>
              </a:rPr>
              <a:pPr eaLnBrk="1" hangingPunct="1"/>
              <a:t>12</a:t>
            </a:fld>
            <a:endParaRPr lang="pl-PL" altLang="pl-PL" dirty="0">
              <a:solidFill>
                <a:srgbClr val="000000"/>
              </a:solidFill>
              <a:latin typeface="Calibri" panose="020F0502020204030204" pitchFamily="34" charset="0"/>
            </a:endParaRPr>
          </a:p>
        </p:txBody>
      </p:sp>
    </p:spTree>
    <p:extLst>
      <p:ext uri="{BB962C8B-B14F-4D97-AF65-F5344CB8AC3E}">
        <p14:creationId xmlns:p14="http://schemas.microsoft.com/office/powerpoint/2010/main" val="260535718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ymbol zastępczy obrazu slajdu 1">
            <a:extLst>
              <a:ext uri="{FF2B5EF4-FFF2-40B4-BE49-F238E27FC236}">
                <a16:creationId xmlns:a16="http://schemas.microsoft.com/office/drawing/2014/main" id="{CE12FC05-28B5-405A-BC4F-883EC9BA226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Symbol zastępczy notatek 2">
            <a:extLst>
              <a:ext uri="{FF2B5EF4-FFF2-40B4-BE49-F238E27FC236}">
                <a16:creationId xmlns:a16="http://schemas.microsoft.com/office/drawing/2014/main" id="{85C83816-D251-4A13-BC03-8F046A37BB6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pl-PL" altLang="pl-PL" sz="1100" dirty="0">
              <a:latin typeface="Arial" panose="020B0604020202020204" pitchFamily="34" charset="0"/>
              <a:cs typeface="Arial" panose="020B0604020202020204" pitchFamily="34" charset="0"/>
            </a:endParaRPr>
          </a:p>
        </p:txBody>
      </p:sp>
      <p:sp>
        <p:nvSpPr>
          <p:cNvPr id="84996" name="Symbol zastępczy numeru slajdu 3">
            <a:extLst>
              <a:ext uri="{FF2B5EF4-FFF2-40B4-BE49-F238E27FC236}">
                <a16:creationId xmlns:a16="http://schemas.microsoft.com/office/drawing/2014/main" id="{D6D2CE6B-EC63-4D0C-896D-5A1431317FF5}"/>
              </a:ext>
            </a:extLst>
          </p:cNvPr>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A586F91C-9419-481F-813F-942C16F0A6D9}" type="slidenum">
              <a:rPr lang="pl-PL" altLang="pl-PL">
                <a:solidFill>
                  <a:srgbClr val="000000"/>
                </a:solidFill>
                <a:latin typeface="Calibri" panose="020F0502020204030204" pitchFamily="34" charset="0"/>
              </a:rPr>
              <a:pPr eaLnBrk="1" hangingPunct="1"/>
              <a:t>13</a:t>
            </a:fld>
            <a:endParaRPr lang="pl-PL" altLang="pl-PL" dirty="0">
              <a:solidFill>
                <a:srgbClr val="000000"/>
              </a:solidFill>
              <a:latin typeface="Calibri" panose="020F0502020204030204" pitchFamily="34" charset="0"/>
            </a:endParaRPr>
          </a:p>
        </p:txBody>
      </p:sp>
    </p:spTree>
    <p:extLst>
      <p:ext uri="{BB962C8B-B14F-4D97-AF65-F5344CB8AC3E}">
        <p14:creationId xmlns:p14="http://schemas.microsoft.com/office/powerpoint/2010/main" val="394235708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ymbol zastępczy obrazu slajdu 1">
            <a:extLst>
              <a:ext uri="{FF2B5EF4-FFF2-40B4-BE49-F238E27FC236}">
                <a16:creationId xmlns:a16="http://schemas.microsoft.com/office/drawing/2014/main" id="{CE12FC05-28B5-405A-BC4F-883EC9BA226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Symbol zastępczy notatek 2">
            <a:extLst>
              <a:ext uri="{FF2B5EF4-FFF2-40B4-BE49-F238E27FC236}">
                <a16:creationId xmlns:a16="http://schemas.microsoft.com/office/drawing/2014/main" id="{85C83816-D251-4A13-BC03-8F046A37BB6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pl-PL" altLang="pl-PL" sz="1100" dirty="0">
              <a:latin typeface="Arial" panose="020B0604020202020204" pitchFamily="34" charset="0"/>
              <a:cs typeface="Arial" panose="020B0604020202020204" pitchFamily="34" charset="0"/>
            </a:endParaRPr>
          </a:p>
        </p:txBody>
      </p:sp>
      <p:sp>
        <p:nvSpPr>
          <p:cNvPr id="84996" name="Symbol zastępczy numeru slajdu 3">
            <a:extLst>
              <a:ext uri="{FF2B5EF4-FFF2-40B4-BE49-F238E27FC236}">
                <a16:creationId xmlns:a16="http://schemas.microsoft.com/office/drawing/2014/main" id="{D6D2CE6B-EC63-4D0C-896D-5A1431317FF5}"/>
              </a:ext>
            </a:extLst>
          </p:cNvPr>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A586F91C-9419-481F-813F-942C16F0A6D9}" type="slidenum">
              <a:rPr lang="pl-PL" altLang="pl-PL">
                <a:solidFill>
                  <a:srgbClr val="000000"/>
                </a:solidFill>
                <a:latin typeface="Calibri" panose="020F0502020204030204" pitchFamily="34" charset="0"/>
              </a:rPr>
              <a:pPr eaLnBrk="1" hangingPunct="1"/>
              <a:t>14</a:t>
            </a:fld>
            <a:endParaRPr lang="pl-PL" altLang="pl-PL" dirty="0">
              <a:solidFill>
                <a:srgbClr val="000000"/>
              </a:solidFill>
              <a:latin typeface="Calibri" panose="020F0502020204030204" pitchFamily="34" charset="0"/>
            </a:endParaRPr>
          </a:p>
        </p:txBody>
      </p:sp>
    </p:spTree>
    <p:extLst>
      <p:ext uri="{BB962C8B-B14F-4D97-AF65-F5344CB8AC3E}">
        <p14:creationId xmlns:p14="http://schemas.microsoft.com/office/powerpoint/2010/main" val="40442895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5"/>
          </p:nvPr>
        </p:nvSpPr>
        <p:spPr/>
        <p:txBody>
          <a:bodyPr/>
          <a:lstStyle/>
          <a:p>
            <a:fld id="{4001CDC3-9EEF-4BB6-B868-1D5BD9685001}" type="slidenum">
              <a:rPr lang="pl-PL" smtClean="0"/>
              <a:t>15</a:t>
            </a:fld>
            <a:endParaRPr lang="pl-PL" dirty="0"/>
          </a:p>
        </p:txBody>
      </p:sp>
    </p:spTree>
    <p:extLst>
      <p:ext uri="{BB962C8B-B14F-4D97-AF65-F5344CB8AC3E}">
        <p14:creationId xmlns:p14="http://schemas.microsoft.com/office/powerpoint/2010/main" val="42751582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ymbol zastępczy obrazu slajdu 1">
            <a:extLst>
              <a:ext uri="{FF2B5EF4-FFF2-40B4-BE49-F238E27FC236}">
                <a16:creationId xmlns:a16="http://schemas.microsoft.com/office/drawing/2014/main" id="{CE12FC05-28B5-405A-BC4F-883EC9BA226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Symbol zastępczy notatek 2">
            <a:extLst>
              <a:ext uri="{FF2B5EF4-FFF2-40B4-BE49-F238E27FC236}">
                <a16:creationId xmlns:a16="http://schemas.microsoft.com/office/drawing/2014/main" id="{85C83816-D251-4A13-BC03-8F046A37BB6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pl-PL" altLang="pl-PL" sz="1100" dirty="0">
              <a:latin typeface="Arial" panose="020B0604020202020204" pitchFamily="34" charset="0"/>
              <a:cs typeface="Arial" panose="020B0604020202020204" pitchFamily="34" charset="0"/>
            </a:endParaRPr>
          </a:p>
        </p:txBody>
      </p:sp>
      <p:sp>
        <p:nvSpPr>
          <p:cNvPr id="84996" name="Symbol zastępczy numeru slajdu 3">
            <a:extLst>
              <a:ext uri="{FF2B5EF4-FFF2-40B4-BE49-F238E27FC236}">
                <a16:creationId xmlns:a16="http://schemas.microsoft.com/office/drawing/2014/main" id="{D6D2CE6B-EC63-4D0C-896D-5A1431317FF5}"/>
              </a:ext>
            </a:extLst>
          </p:cNvPr>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A586F91C-9419-481F-813F-942C16F0A6D9}" type="slidenum">
              <a:rPr lang="pl-PL" altLang="pl-PL">
                <a:solidFill>
                  <a:srgbClr val="000000"/>
                </a:solidFill>
                <a:latin typeface="Calibri" panose="020F0502020204030204" pitchFamily="34" charset="0"/>
              </a:rPr>
              <a:pPr eaLnBrk="1" hangingPunct="1"/>
              <a:t>2</a:t>
            </a:fld>
            <a:endParaRPr lang="pl-PL" altLang="pl-PL" dirty="0">
              <a:solidFill>
                <a:srgbClr val="000000"/>
              </a:solidFill>
              <a:latin typeface="Calibri" panose="020F0502020204030204" pitchFamily="34" charset="0"/>
            </a:endParaRPr>
          </a:p>
        </p:txBody>
      </p:sp>
    </p:spTree>
    <p:extLst>
      <p:ext uri="{BB962C8B-B14F-4D97-AF65-F5344CB8AC3E}">
        <p14:creationId xmlns:p14="http://schemas.microsoft.com/office/powerpoint/2010/main" val="33568857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ymbol zastępczy obrazu slajdu 1">
            <a:extLst>
              <a:ext uri="{FF2B5EF4-FFF2-40B4-BE49-F238E27FC236}">
                <a16:creationId xmlns:a16="http://schemas.microsoft.com/office/drawing/2014/main" id="{CE12FC05-28B5-405A-BC4F-883EC9BA226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Symbol zastępczy notatek 2">
            <a:extLst>
              <a:ext uri="{FF2B5EF4-FFF2-40B4-BE49-F238E27FC236}">
                <a16:creationId xmlns:a16="http://schemas.microsoft.com/office/drawing/2014/main" id="{85C83816-D251-4A13-BC03-8F046A37BB6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pl-PL" altLang="pl-PL" sz="1100" dirty="0">
              <a:latin typeface="Arial" panose="020B0604020202020204" pitchFamily="34" charset="0"/>
              <a:cs typeface="Arial" panose="020B0604020202020204" pitchFamily="34" charset="0"/>
            </a:endParaRPr>
          </a:p>
        </p:txBody>
      </p:sp>
      <p:sp>
        <p:nvSpPr>
          <p:cNvPr id="84996" name="Symbol zastępczy numeru slajdu 3">
            <a:extLst>
              <a:ext uri="{FF2B5EF4-FFF2-40B4-BE49-F238E27FC236}">
                <a16:creationId xmlns:a16="http://schemas.microsoft.com/office/drawing/2014/main" id="{D6D2CE6B-EC63-4D0C-896D-5A1431317FF5}"/>
              </a:ext>
            </a:extLst>
          </p:cNvPr>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A586F91C-9419-481F-813F-942C16F0A6D9}" type="slidenum">
              <a:rPr lang="pl-PL" altLang="pl-PL">
                <a:solidFill>
                  <a:srgbClr val="000000"/>
                </a:solidFill>
                <a:latin typeface="Calibri" panose="020F0502020204030204" pitchFamily="34" charset="0"/>
              </a:rPr>
              <a:pPr eaLnBrk="1" hangingPunct="1"/>
              <a:t>3</a:t>
            </a:fld>
            <a:endParaRPr lang="pl-PL" altLang="pl-PL" dirty="0">
              <a:solidFill>
                <a:srgbClr val="000000"/>
              </a:solidFill>
              <a:latin typeface="Calibri" panose="020F0502020204030204"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ymbol zastępczy obrazu slajdu 1">
            <a:extLst>
              <a:ext uri="{FF2B5EF4-FFF2-40B4-BE49-F238E27FC236}">
                <a16:creationId xmlns:a16="http://schemas.microsoft.com/office/drawing/2014/main" id="{CE12FC05-28B5-405A-BC4F-883EC9BA226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Symbol zastępczy notatek 2">
            <a:extLst>
              <a:ext uri="{FF2B5EF4-FFF2-40B4-BE49-F238E27FC236}">
                <a16:creationId xmlns:a16="http://schemas.microsoft.com/office/drawing/2014/main" id="{85C83816-D251-4A13-BC03-8F046A37BB6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pl-PL" altLang="pl-PL" sz="1100" dirty="0">
              <a:latin typeface="Arial" panose="020B0604020202020204" pitchFamily="34" charset="0"/>
              <a:cs typeface="Arial" panose="020B0604020202020204" pitchFamily="34" charset="0"/>
            </a:endParaRPr>
          </a:p>
        </p:txBody>
      </p:sp>
      <p:sp>
        <p:nvSpPr>
          <p:cNvPr id="84996" name="Symbol zastępczy numeru slajdu 3">
            <a:extLst>
              <a:ext uri="{FF2B5EF4-FFF2-40B4-BE49-F238E27FC236}">
                <a16:creationId xmlns:a16="http://schemas.microsoft.com/office/drawing/2014/main" id="{D6D2CE6B-EC63-4D0C-896D-5A1431317FF5}"/>
              </a:ext>
            </a:extLst>
          </p:cNvPr>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A586F91C-9419-481F-813F-942C16F0A6D9}" type="slidenum">
              <a:rPr lang="pl-PL" altLang="pl-PL">
                <a:solidFill>
                  <a:srgbClr val="000000"/>
                </a:solidFill>
                <a:latin typeface="Calibri" panose="020F0502020204030204" pitchFamily="34" charset="0"/>
              </a:rPr>
              <a:pPr eaLnBrk="1" hangingPunct="1"/>
              <a:t>4</a:t>
            </a:fld>
            <a:endParaRPr lang="pl-PL" altLang="pl-PL" dirty="0">
              <a:solidFill>
                <a:srgbClr val="000000"/>
              </a:solidFill>
              <a:latin typeface="Calibri" panose="020F0502020204030204" pitchFamily="34" charset="0"/>
            </a:endParaRPr>
          </a:p>
        </p:txBody>
      </p:sp>
    </p:spTree>
    <p:extLst>
      <p:ext uri="{BB962C8B-B14F-4D97-AF65-F5344CB8AC3E}">
        <p14:creationId xmlns:p14="http://schemas.microsoft.com/office/powerpoint/2010/main" val="3921103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ymbol zastępczy obrazu slajdu 1">
            <a:extLst>
              <a:ext uri="{FF2B5EF4-FFF2-40B4-BE49-F238E27FC236}">
                <a16:creationId xmlns:a16="http://schemas.microsoft.com/office/drawing/2014/main" id="{CE12FC05-28B5-405A-BC4F-883EC9BA226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Symbol zastępczy notatek 2">
            <a:extLst>
              <a:ext uri="{FF2B5EF4-FFF2-40B4-BE49-F238E27FC236}">
                <a16:creationId xmlns:a16="http://schemas.microsoft.com/office/drawing/2014/main" id="{85C83816-D251-4A13-BC03-8F046A37BB6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pl-PL" altLang="pl-PL" sz="1100" dirty="0">
              <a:latin typeface="Arial" panose="020B0604020202020204" pitchFamily="34" charset="0"/>
              <a:cs typeface="Arial" panose="020B0604020202020204" pitchFamily="34" charset="0"/>
            </a:endParaRPr>
          </a:p>
        </p:txBody>
      </p:sp>
      <p:sp>
        <p:nvSpPr>
          <p:cNvPr id="84996" name="Symbol zastępczy numeru slajdu 3">
            <a:extLst>
              <a:ext uri="{FF2B5EF4-FFF2-40B4-BE49-F238E27FC236}">
                <a16:creationId xmlns:a16="http://schemas.microsoft.com/office/drawing/2014/main" id="{D6D2CE6B-EC63-4D0C-896D-5A1431317FF5}"/>
              </a:ext>
            </a:extLst>
          </p:cNvPr>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A586F91C-9419-481F-813F-942C16F0A6D9}" type="slidenum">
              <a:rPr lang="pl-PL" altLang="pl-PL">
                <a:solidFill>
                  <a:srgbClr val="000000"/>
                </a:solidFill>
                <a:latin typeface="Calibri" panose="020F0502020204030204" pitchFamily="34" charset="0"/>
              </a:rPr>
              <a:pPr eaLnBrk="1" hangingPunct="1"/>
              <a:t>5</a:t>
            </a:fld>
            <a:endParaRPr lang="pl-PL" altLang="pl-PL" dirty="0">
              <a:solidFill>
                <a:srgbClr val="000000"/>
              </a:solidFill>
              <a:latin typeface="Calibri" panose="020F0502020204030204" pitchFamily="34" charset="0"/>
            </a:endParaRPr>
          </a:p>
        </p:txBody>
      </p:sp>
    </p:spTree>
    <p:extLst>
      <p:ext uri="{BB962C8B-B14F-4D97-AF65-F5344CB8AC3E}">
        <p14:creationId xmlns:p14="http://schemas.microsoft.com/office/powerpoint/2010/main" val="15018640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ymbol zastępczy obrazu slajdu 1">
            <a:extLst>
              <a:ext uri="{FF2B5EF4-FFF2-40B4-BE49-F238E27FC236}">
                <a16:creationId xmlns:a16="http://schemas.microsoft.com/office/drawing/2014/main" id="{CE12FC05-28B5-405A-BC4F-883EC9BA226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Symbol zastępczy notatek 2">
            <a:extLst>
              <a:ext uri="{FF2B5EF4-FFF2-40B4-BE49-F238E27FC236}">
                <a16:creationId xmlns:a16="http://schemas.microsoft.com/office/drawing/2014/main" id="{85C83816-D251-4A13-BC03-8F046A37BB6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pl-PL" altLang="pl-PL" sz="1100" dirty="0">
              <a:latin typeface="Arial" panose="020B0604020202020204" pitchFamily="34" charset="0"/>
              <a:cs typeface="Arial" panose="020B0604020202020204" pitchFamily="34" charset="0"/>
            </a:endParaRPr>
          </a:p>
        </p:txBody>
      </p:sp>
      <p:sp>
        <p:nvSpPr>
          <p:cNvPr id="84996" name="Symbol zastępczy numeru slajdu 3">
            <a:extLst>
              <a:ext uri="{FF2B5EF4-FFF2-40B4-BE49-F238E27FC236}">
                <a16:creationId xmlns:a16="http://schemas.microsoft.com/office/drawing/2014/main" id="{D6D2CE6B-EC63-4D0C-896D-5A1431317FF5}"/>
              </a:ext>
            </a:extLst>
          </p:cNvPr>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A586F91C-9419-481F-813F-942C16F0A6D9}" type="slidenum">
              <a:rPr lang="pl-PL" altLang="pl-PL">
                <a:solidFill>
                  <a:srgbClr val="000000"/>
                </a:solidFill>
                <a:latin typeface="Calibri" panose="020F0502020204030204" pitchFamily="34" charset="0"/>
              </a:rPr>
              <a:pPr eaLnBrk="1" hangingPunct="1"/>
              <a:t>6</a:t>
            </a:fld>
            <a:endParaRPr lang="pl-PL" altLang="pl-PL" dirty="0">
              <a:solidFill>
                <a:srgbClr val="000000"/>
              </a:solidFill>
              <a:latin typeface="Calibri" panose="020F0502020204030204" pitchFamily="34" charset="0"/>
            </a:endParaRPr>
          </a:p>
        </p:txBody>
      </p:sp>
    </p:spTree>
    <p:extLst>
      <p:ext uri="{BB962C8B-B14F-4D97-AF65-F5344CB8AC3E}">
        <p14:creationId xmlns:p14="http://schemas.microsoft.com/office/powerpoint/2010/main" val="13785035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ymbol zastępczy obrazu slajdu 1">
            <a:extLst>
              <a:ext uri="{FF2B5EF4-FFF2-40B4-BE49-F238E27FC236}">
                <a16:creationId xmlns:a16="http://schemas.microsoft.com/office/drawing/2014/main" id="{CE12FC05-28B5-405A-BC4F-883EC9BA226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Symbol zastępczy notatek 2">
            <a:extLst>
              <a:ext uri="{FF2B5EF4-FFF2-40B4-BE49-F238E27FC236}">
                <a16:creationId xmlns:a16="http://schemas.microsoft.com/office/drawing/2014/main" id="{85C83816-D251-4A13-BC03-8F046A37BB6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pl-PL" altLang="pl-PL" sz="1100" dirty="0">
              <a:latin typeface="Arial" panose="020B0604020202020204" pitchFamily="34" charset="0"/>
              <a:cs typeface="Arial" panose="020B0604020202020204" pitchFamily="34" charset="0"/>
            </a:endParaRPr>
          </a:p>
        </p:txBody>
      </p:sp>
      <p:sp>
        <p:nvSpPr>
          <p:cNvPr id="84996" name="Symbol zastępczy numeru slajdu 3">
            <a:extLst>
              <a:ext uri="{FF2B5EF4-FFF2-40B4-BE49-F238E27FC236}">
                <a16:creationId xmlns:a16="http://schemas.microsoft.com/office/drawing/2014/main" id="{D6D2CE6B-EC63-4D0C-896D-5A1431317FF5}"/>
              </a:ext>
            </a:extLst>
          </p:cNvPr>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A586F91C-9419-481F-813F-942C16F0A6D9}" type="slidenum">
              <a:rPr lang="pl-PL" altLang="pl-PL">
                <a:solidFill>
                  <a:srgbClr val="000000"/>
                </a:solidFill>
                <a:latin typeface="Calibri" panose="020F0502020204030204" pitchFamily="34" charset="0"/>
              </a:rPr>
              <a:pPr eaLnBrk="1" hangingPunct="1"/>
              <a:t>7</a:t>
            </a:fld>
            <a:endParaRPr lang="pl-PL" altLang="pl-PL" dirty="0">
              <a:solidFill>
                <a:srgbClr val="000000"/>
              </a:solidFill>
              <a:latin typeface="Calibri" panose="020F0502020204030204" pitchFamily="34" charset="0"/>
            </a:endParaRPr>
          </a:p>
        </p:txBody>
      </p:sp>
    </p:spTree>
    <p:extLst>
      <p:ext uri="{BB962C8B-B14F-4D97-AF65-F5344CB8AC3E}">
        <p14:creationId xmlns:p14="http://schemas.microsoft.com/office/powerpoint/2010/main" val="39257074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ymbol zastępczy obrazu slajdu 1">
            <a:extLst>
              <a:ext uri="{FF2B5EF4-FFF2-40B4-BE49-F238E27FC236}">
                <a16:creationId xmlns:a16="http://schemas.microsoft.com/office/drawing/2014/main" id="{CE12FC05-28B5-405A-BC4F-883EC9BA226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Symbol zastępczy notatek 2">
            <a:extLst>
              <a:ext uri="{FF2B5EF4-FFF2-40B4-BE49-F238E27FC236}">
                <a16:creationId xmlns:a16="http://schemas.microsoft.com/office/drawing/2014/main" id="{85C83816-D251-4A13-BC03-8F046A37BB6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pl-PL" altLang="pl-PL" sz="1100" dirty="0">
              <a:latin typeface="Arial" panose="020B0604020202020204" pitchFamily="34" charset="0"/>
              <a:cs typeface="Arial" panose="020B0604020202020204" pitchFamily="34" charset="0"/>
            </a:endParaRPr>
          </a:p>
        </p:txBody>
      </p:sp>
      <p:sp>
        <p:nvSpPr>
          <p:cNvPr id="84996" name="Symbol zastępczy numeru slajdu 3">
            <a:extLst>
              <a:ext uri="{FF2B5EF4-FFF2-40B4-BE49-F238E27FC236}">
                <a16:creationId xmlns:a16="http://schemas.microsoft.com/office/drawing/2014/main" id="{D6D2CE6B-EC63-4D0C-896D-5A1431317FF5}"/>
              </a:ext>
            </a:extLst>
          </p:cNvPr>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A586F91C-9419-481F-813F-942C16F0A6D9}" type="slidenum">
              <a:rPr lang="pl-PL" altLang="pl-PL">
                <a:solidFill>
                  <a:srgbClr val="000000"/>
                </a:solidFill>
                <a:latin typeface="Calibri" panose="020F0502020204030204" pitchFamily="34" charset="0"/>
              </a:rPr>
              <a:pPr eaLnBrk="1" hangingPunct="1"/>
              <a:t>8</a:t>
            </a:fld>
            <a:endParaRPr lang="pl-PL" altLang="pl-PL" dirty="0">
              <a:solidFill>
                <a:srgbClr val="000000"/>
              </a:solidFill>
              <a:latin typeface="Calibri" panose="020F0502020204030204" pitchFamily="34" charset="0"/>
            </a:endParaRPr>
          </a:p>
        </p:txBody>
      </p:sp>
    </p:spTree>
    <p:extLst>
      <p:ext uri="{BB962C8B-B14F-4D97-AF65-F5344CB8AC3E}">
        <p14:creationId xmlns:p14="http://schemas.microsoft.com/office/powerpoint/2010/main" val="26730799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ymbol zastępczy obrazu slajdu 1">
            <a:extLst>
              <a:ext uri="{FF2B5EF4-FFF2-40B4-BE49-F238E27FC236}">
                <a16:creationId xmlns:a16="http://schemas.microsoft.com/office/drawing/2014/main" id="{CE12FC05-28B5-405A-BC4F-883EC9BA226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Symbol zastępczy notatek 2">
            <a:extLst>
              <a:ext uri="{FF2B5EF4-FFF2-40B4-BE49-F238E27FC236}">
                <a16:creationId xmlns:a16="http://schemas.microsoft.com/office/drawing/2014/main" id="{85C83816-D251-4A13-BC03-8F046A37BB6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pl-PL" altLang="pl-PL" sz="1100" dirty="0">
              <a:latin typeface="Arial" panose="020B0604020202020204" pitchFamily="34" charset="0"/>
              <a:cs typeface="Arial" panose="020B0604020202020204" pitchFamily="34" charset="0"/>
            </a:endParaRPr>
          </a:p>
        </p:txBody>
      </p:sp>
      <p:sp>
        <p:nvSpPr>
          <p:cNvPr id="84996" name="Symbol zastępczy numeru slajdu 3">
            <a:extLst>
              <a:ext uri="{FF2B5EF4-FFF2-40B4-BE49-F238E27FC236}">
                <a16:creationId xmlns:a16="http://schemas.microsoft.com/office/drawing/2014/main" id="{D6D2CE6B-EC63-4D0C-896D-5A1431317FF5}"/>
              </a:ext>
            </a:extLst>
          </p:cNvPr>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A586F91C-9419-481F-813F-942C16F0A6D9}" type="slidenum">
              <a:rPr lang="pl-PL" altLang="pl-PL">
                <a:solidFill>
                  <a:srgbClr val="000000"/>
                </a:solidFill>
                <a:latin typeface="Calibri" panose="020F0502020204030204" pitchFamily="34" charset="0"/>
              </a:rPr>
              <a:pPr eaLnBrk="1" hangingPunct="1"/>
              <a:t>9</a:t>
            </a:fld>
            <a:endParaRPr lang="pl-PL" altLang="pl-PL" dirty="0">
              <a:solidFill>
                <a:srgbClr val="000000"/>
              </a:solidFill>
              <a:latin typeface="Calibri" panose="020F0502020204030204" pitchFamily="34" charset="0"/>
            </a:endParaRPr>
          </a:p>
        </p:txBody>
      </p:sp>
    </p:spTree>
    <p:extLst>
      <p:ext uri="{BB962C8B-B14F-4D97-AF65-F5344CB8AC3E}">
        <p14:creationId xmlns:p14="http://schemas.microsoft.com/office/powerpoint/2010/main" val="602625100"/>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png"/><Relationship Id="rId17" Type="http://schemas.openxmlformats.org/officeDocument/2006/relationships/image" Target="../media/image19.png"/><Relationship Id="rId2" Type="http://schemas.openxmlformats.org/officeDocument/2006/relationships/image" Target="../media/image4.png"/><Relationship Id="rId16" Type="http://schemas.openxmlformats.org/officeDocument/2006/relationships/image" Target="../media/image18.png"/><Relationship Id="rId1" Type="http://schemas.openxmlformats.org/officeDocument/2006/relationships/slideMaster" Target="../slideMasters/slideMaster1.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png"/><Relationship Id="rId15" Type="http://schemas.openxmlformats.org/officeDocument/2006/relationships/image" Target="../media/image17.pn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 Id="rId14" Type="http://schemas.openxmlformats.org/officeDocument/2006/relationships/image" Target="../media/image16.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 Id="rId5" Type="http://schemas.openxmlformats.org/officeDocument/2006/relationships/image" Target="../media/image19.png"/><Relationship Id="rId4" Type="http://schemas.openxmlformats.org/officeDocument/2006/relationships/image" Target="../media/image8.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Slajd tytułowy (długi tytuł)">
    <p:spTree>
      <p:nvGrpSpPr>
        <p:cNvPr id="1" name=""/>
        <p:cNvGrpSpPr/>
        <p:nvPr/>
      </p:nvGrpSpPr>
      <p:grpSpPr>
        <a:xfrm>
          <a:off x="0" y="0"/>
          <a:ext cx="0" cy="0"/>
          <a:chOff x="0" y="0"/>
          <a:chExt cx="0" cy="0"/>
        </a:xfrm>
      </p:grpSpPr>
      <p:sp>
        <p:nvSpPr>
          <p:cNvPr id="17" name="Prostokąt 16">
            <a:extLst>
              <a:ext uri="{FF2B5EF4-FFF2-40B4-BE49-F238E27FC236}">
                <a16:creationId xmlns:a16="http://schemas.microsoft.com/office/drawing/2014/main" id="{657D9118-3C29-4F19-A695-42FBD9E65B3D}"/>
              </a:ext>
            </a:extLst>
          </p:cNvPr>
          <p:cNvSpPr/>
          <p:nvPr userDrawn="1"/>
        </p:nvSpPr>
        <p:spPr>
          <a:xfrm>
            <a:off x="1025525" y="1983573"/>
            <a:ext cx="9995816" cy="3630062"/>
          </a:xfrm>
          <a:prstGeom prst="rect">
            <a:avLst/>
          </a:prstGeom>
          <a:solidFill>
            <a:srgbClr val="A6D3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pic>
        <p:nvPicPr>
          <p:cNvPr id="14" name="Obraz 13">
            <a:extLst>
              <a:ext uri="{FF2B5EF4-FFF2-40B4-BE49-F238E27FC236}">
                <a16:creationId xmlns:a16="http://schemas.microsoft.com/office/drawing/2014/main" id="{2B41AD81-079D-B212-C8B7-9A9D3BEE5179}"/>
              </a:ext>
            </a:extLst>
          </p:cNvPr>
          <p:cNvPicPr>
            <a:picLocks noChangeAspect="1"/>
          </p:cNvPicPr>
          <p:nvPr userDrawn="1"/>
        </p:nvPicPr>
        <p:blipFill>
          <a:blip r:embed="rId2">
            <a:alphaModFix amt="55000"/>
            <a:extLst>
              <a:ext uri="{28A0092B-C50C-407E-A947-70E740481C1C}">
                <a14:useLocalDpi xmlns:a14="http://schemas.microsoft.com/office/drawing/2010/main" val="0"/>
              </a:ext>
            </a:extLst>
          </a:blip>
          <a:stretch>
            <a:fillRect/>
          </a:stretch>
        </p:blipFill>
        <p:spPr>
          <a:xfrm>
            <a:off x="681487" y="490243"/>
            <a:ext cx="1231537" cy="979756"/>
          </a:xfrm>
          <a:prstGeom prst="rect">
            <a:avLst/>
          </a:prstGeom>
        </p:spPr>
      </p:pic>
      <p:pic>
        <p:nvPicPr>
          <p:cNvPr id="15" name="Obraz 14">
            <a:extLst>
              <a:ext uri="{FF2B5EF4-FFF2-40B4-BE49-F238E27FC236}">
                <a16:creationId xmlns:a16="http://schemas.microsoft.com/office/drawing/2014/main" id="{0A433181-6EED-44B3-4822-4AF9E6BA906A}"/>
              </a:ext>
            </a:extLst>
          </p:cNvPr>
          <p:cNvPicPr>
            <a:picLocks noChangeAspect="1"/>
          </p:cNvPicPr>
          <p:nvPr userDrawn="1"/>
        </p:nvPicPr>
        <p:blipFill>
          <a:blip r:embed="rId3">
            <a:alphaModFix amt="55000"/>
            <a:extLst>
              <a:ext uri="{28A0092B-C50C-407E-A947-70E740481C1C}">
                <a14:useLocalDpi xmlns:a14="http://schemas.microsoft.com/office/drawing/2010/main" val="0"/>
              </a:ext>
            </a:extLst>
          </a:blip>
          <a:stretch>
            <a:fillRect/>
          </a:stretch>
        </p:blipFill>
        <p:spPr>
          <a:xfrm>
            <a:off x="2401255" y="490243"/>
            <a:ext cx="1231537" cy="979756"/>
          </a:xfrm>
          <a:prstGeom prst="rect">
            <a:avLst/>
          </a:prstGeom>
        </p:spPr>
      </p:pic>
      <p:pic>
        <p:nvPicPr>
          <p:cNvPr id="16" name="Obraz 15">
            <a:extLst>
              <a:ext uri="{FF2B5EF4-FFF2-40B4-BE49-F238E27FC236}">
                <a16:creationId xmlns:a16="http://schemas.microsoft.com/office/drawing/2014/main" id="{276322E5-6025-7EA2-67FB-9F57E9210052}"/>
              </a:ext>
            </a:extLst>
          </p:cNvPr>
          <p:cNvPicPr>
            <a:picLocks noChangeAspect="1"/>
          </p:cNvPicPr>
          <p:nvPr userDrawn="1"/>
        </p:nvPicPr>
        <p:blipFill>
          <a:blip r:embed="rId4">
            <a:alphaModFix amt="55000"/>
            <a:extLst>
              <a:ext uri="{28A0092B-C50C-407E-A947-70E740481C1C}">
                <a14:useLocalDpi xmlns:a14="http://schemas.microsoft.com/office/drawing/2010/main" val="0"/>
              </a:ext>
            </a:extLst>
          </a:blip>
          <a:stretch>
            <a:fillRect/>
          </a:stretch>
        </p:blipFill>
        <p:spPr>
          <a:xfrm>
            <a:off x="4121023" y="490243"/>
            <a:ext cx="1231537" cy="979756"/>
          </a:xfrm>
          <a:prstGeom prst="rect">
            <a:avLst/>
          </a:prstGeom>
        </p:spPr>
      </p:pic>
      <p:sp>
        <p:nvSpPr>
          <p:cNvPr id="2" name="Title 1"/>
          <p:cNvSpPr>
            <a:spLocks noGrp="1"/>
          </p:cNvSpPr>
          <p:nvPr>
            <p:ph type="ctrTitle"/>
          </p:nvPr>
        </p:nvSpPr>
        <p:spPr>
          <a:xfrm>
            <a:off x="1580332" y="2775173"/>
            <a:ext cx="9031400" cy="1004864"/>
          </a:xfrm>
        </p:spPr>
        <p:txBody>
          <a:bodyPr anchor="t" anchorCtr="0">
            <a:normAutofit/>
          </a:bodyPr>
          <a:lstStyle>
            <a:lvl1pPr algn="l">
              <a:lnSpc>
                <a:spcPts val="3629"/>
              </a:lnSpc>
              <a:defRPr sz="2903"/>
            </a:lvl1pPr>
          </a:lstStyle>
          <a:p>
            <a:r>
              <a:rPr lang="pl-PL"/>
              <a:t>Kliknij, aby edytować styl</a:t>
            </a:r>
            <a:endParaRPr lang="en-US"/>
          </a:p>
        </p:txBody>
      </p:sp>
      <p:sp>
        <p:nvSpPr>
          <p:cNvPr id="3" name="Subtitle 2"/>
          <p:cNvSpPr>
            <a:spLocks noGrp="1"/>
          </p:cNvSpPr>
          <p:nvPr>
            <p:ph type="subTitle" idx="1"/>
          </p:nvPr>
        </p:nvSpPr>
        <p:spPr>
          <a:xfrm>
            <a:off x="1580345" y="4410532"/>
            <a:ext cx="9031311" cy="979756"/>
          </a:xfrm>
        </p:spPr>
        <p:txBody>
          <a:bodyPr>
            <a:normAutofit/>
          </a:bodyPr>
          <a:lstStyle>
            <a:lvl1pPr marL="0" indent="0" algn="l">
              <a:lnSpc>
                <a:spcPts val="3175"/>
              </a:lnSpc>
              <a:buNone/>
              <a:defRPr sz="2540" b="1">
                <a:solidFill>
                  <a:schemeClr val="tx2"/>
                </a:solidFill>
              </a:defRPr>
            </a:lvl1pPr>
            <a:lvl2pPr marL="457203" indent="0" algn="ctr">
              <a:buNone/>
              <a:defRPr sz="2000"/>
            </a:lvl2pPr>
            <a:lvl3pPr marL="914406" indent="0" algn="ctr">
              <a:buNone/>
              <a:defRPr sz="1800"/>
            </a:lvl3pPr>
            <a:lvl4pPr marL="1371609" indent="0" algn="ctr">
              <a:buNone/>
              <a:defRPr sz="1600"/>
            </a:lvl4pPr>
            <a:lvl5pPr marL="1828812" indent="0" algn="ctr">
              <a:buNone/>
              <a:defRPr sz="1600"/>
            </a:lvl5pPr>
            <a:lvl6pPr marL="2286015" indent="0" algn="ctr">
              <a:buNone/>
              <a:defRPr sz="1600"/>
            </a:lvl6pPr>
            <a:lvl7pPr marL="2743218" indent="0" algn="ctr">
              <a:buNone/>
              <a:defRPr sz="1600"/>
            </a:lvl7pPr>
            <a:lvl8pPr marL="3200421" indent="0" algn="ctr">
              <a:buNone/>
              <a:defRPr sz="1600"/>
            </a:lvl8pPr>
            <a:lvl9pPr marL="3657624" indent="0" algn="ctr">
              <a:buNone/>
              <a:defRPr sz="1600"/>
            </a:lvl9pPr>
          </a:lstStyle>
          <a:p>
            <a:r>
              <a:rPr lang="pl-PL"/>
              <a:t>Kliknij, aby edytować styl wzorca podtytułu</a:t>
            </a:r>
            <a:endParaRPr lang="en-US"/>
          </a:p>
        </p:txBody>
      </p:sp>
      <p:sp>
        <p:nvSpPr>
          <p:cNvPr id="4" name="Date Placeholder 3"/>
          <p:cNvSpPr>
            <a:spLocks noGrp="1"/>
          </p:cNvSpPr>
          <p:nvPr>
            <p:ph type="dt" sz="half" idx="10"/>
          </p:nvPr>
        </p:nvSpPr>
        <p:spPr>
          <a:xfrm>
            <a:off x="8968958" y="490243"/>
            <a:ext cx="2052383" cy="316710"/>
          </a:xfrm>
          <a:prstGeom prst="rect">
            <a:avLst/>
          </a:prstGeom>
        </p:spPr>
        <p:txBody>
          <a:bodyPr lIns="0" tIns="0" rIns="0" bIns="0"/>
          <a:lstStyle>
            <a:lvl1pPr algn="r">
              <a:lnSpc>
                <a:spcPts val="1633"/>
              </a:lnSpc>
              <a:defRPr sz="1270">
                <a:solidFill>
                  <a:schemeClr val="tx2"/>
                </a:solidFill>
                <a:latin typeface="Open Sans" pitchFamily="2" charset="0"/>
                <a:ea typeface="Open Sans" pitchFamily="2" charset="0"/>
                <a:cs typeface="Open Sans" pitchFamily="2" charset="0"/>
              </a:defRPr>
            </a:lvl1pPr>
          </a:lstStyle>
          <a:p>
            <a:fld id="{D2A3D249-6366-4532-95C2-9DDC07D17B44}" type="datetime1">
              <a:rPr lang="pl-PL" smtClean="0"/>
              <a:t>2023-02-28</a:t>
            </a:fld>
            <a:endParaRPr lang="pl-PL" dirty="0"/>
          </a:p>
        </p:txBody>
      </p:sp>
      <p:sp>
        <p:nvSpPr>
          <p:cNvPr id="18" name="Prostokąt 17">
            <a:extLst>
              <a:ext uri="{FF2B5EF4-FFF2-40B4-BE49-F238E27FC236}">
                <a16:creationId xmlns:a16="http://schemas.microsoft.com/office/drawing/2014/main" id="{265080E1-D4B5-4121-AC77-601689E390D7}"/>
              </a:ext>
              <a:ext uri="{C183D7F6-B498-43B3-948B-1728B52AA6E4}">
                <adec:decorative xmlns:adec="http://schemas.microsoft.com/office/drawing/2017/decorative" val="1"/>
              </a:ext>
            </a:extLst>
          </p:cNvPr>
          <p:cNvSpPr/>
          <p:nvPr userDrawn="1"/>
        </p:nvSpPr>
        <p:spPr>
          <a:xfrm>
            <a:off x="1" y="0"/>
            <a:ext cx="4986337" cy="26939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pic>
        <p:nvPicPr>
          <p:cNvPr id="19" name="Obraz 18" descr="Obraz zawierający tekst&#10;&#10;Opis wygenerowany automatycznie">
            <a:extLst>
              <a:ext uri="{FF2B5EF4-FFF2-40B4-BE49-F238E27FC236}">
                <a16:creationId xmlns:a16="http://schemas.microsoft.com/office/drawing/2014/main" id="{06556EAA-6E83-4947-9C46-3D9C2DA8905C}"/>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025525" y="1983572"/>
            <a:ext cx="3959225" cy="720090"/>
          </a:xfrm>
          <a:prstGeom prst="rect">
            <a:avLst/>
          </a:prstGeom>
        </p:spPr>
      </p:pic>
      <p:pic>
        <p:nvPicPr>
          <p:cNvPr id="20" name="Obraz 19">
            <a:extLst>
              <a:ext uri="{FF2B5EF4-FFF2-40B4-BE49-F238E27FC236}">
                <a16:creationId xmlns:a16="http://schemas.microsoft.com/office/drawing/2014/main" id="{8F3B5FCC-9E9B-46EA-869A-332359BBDE93}"/>
              </a:ext>
            </a:extLst>
          </p:cNvPr>
          <p:cNvPicPr>
            <a:picLocks noChangeAspect="1"/>
          </p:cNvPicPr>
          <p:nvPr userDrawn="1"/>
        </p:nvPicPr>
        <p:blipFill>
          <a:blip r:embed="rId6">
            <a:alphaModFix amt="55000"/>
            <a:extLst>
              <a:ext uri="{28A0092B-C50C-407E-A947-70E740481C1C}">
                <a14:useLocalDpi xmlns:a14="http://schemas.microsoft.com/office/drawing/2010/main" val="0"/>
              </a:ext>
            </a:extLst>
          </a:blip>
          <a:srcRect/>
          <a:stretch/>
        </p:blipFill>
        <p:spPr>
          <a:xfrm>
            <a:off x="652757" y="1244366"/>
            <a:ext cx="381000" cy="381000"/>
          </a:xfrm>
          <a:prstGeom prst="rect">
            <a:avLst/>
          </a:prstGeom>
        </p:spPr>
      </p:pic>
      <p:pic>
        <p:nvPicPr>
          <p:cNvPr id="21" name="Obraz 20">
            <a:extLst>
              <a:ext uri="{FF2B5EF4-FFF2-40B4-BE49-F238E27FC236}">
                <a16:creationId xmlns:a16="http://schemas.microsoft.com/office/drawing/2014/main" id="{7D6ECFD9-FD8D-43ED-949C-21A0983C597E}"/>
              </a:ext>
            </a:extLst>
          </p:cNvPr>
          <p:cNvPicPr>
            <a:picLocks noChangeAspect="1"/>
          </p:cNvPicPr>
          <p:nvPr userDrawn="1"/>
        </p:nvPicPr>
        <p:blipFill>
          <a:blip r:embed="rId7">
            <a:alphaModFix amt="55000"/>
            <a:extLst>
              <a:ext uri="{28A0092B-C50C-407E-A947-70E740481C1C}">
                <a14:useLocalDpi xmlns:a14="http://schemas.microsoft.com/office/drawing/2010/main" val="0"/>
              </a:ext>
            </a:extLst>
          </a:blip>
          <a:stretch>
            <a:fillRect/>
          </a:stretch>
        </p:blipFill>
        <p:spPr>
          <a:xfrm>
            <a:off x="1365250" y="545866"/>
            <a:ext cx="381000" cy="381000"/>
          </a:xfrm>
          <a:prstGeom prst="rect">
            <a:avLst/>
          </a:prstGeom>
        </p:spPr>
      </p:pic>
      <p:pic>
        <p:nvPicPr>
          <p:cNvPr id="22" name="Obraz 21">
            <a:extLst>
              <a:ext uri="{FF2B5EF4-FFF2-40B4-BE49-F238E27FC236}">
                <a16:creationId xmlns:a16="http://schemas.microsoft.com/office/drawing/2014/main" id="{7E619B97-5C80-4C40-AB7A-5E57AC44508C}"/>
              </a:ext>
            </a:extLst>
          </p:cNvPr>
          <p:cNvPicPr>
            <a:picLocks noChangeAspect="1"/>
          </p:cNvPicPr>
          <p:nvPr userDrawn="1"/>
        </p:nvPicPr>
        <p:blipFill>
          <a:blip r:embed="rId8">
            <a:alphaModFix amt="55000"/>
            <a:extLst>
              <a:ext uri="{28A0092B-C50C-407E-A947-70E740481C1C}">
                <a14:useLocalDpi xmlns:a14="http://schemas.microsoft.com/office/drawing/2010/main" val="0"/>
              </a:ext>
            </a:extLst>
          </a:blip>
          <a:srcRect/>
          <a:stretch/>
        </p:blipFill>
        <p:spPr>
          <a:xfrm>
            <a:off x="1380511" y="1290527"/>
            <a:ext cx="409961" cy="288000"/>
          </a:xfrm>
          <a:prstGeom prst="rect">
            <a:avLst/>
          </a:prstGeom>
        </p:spPr>
      </p:pic>
      <p:pic>
        <p:nvPicPr>
          <p:cNvPr id="23" name="Obraz 22">
            <a:extLst>
              <a:ext uri="{FF2B5EF4-FFF2-40B4-BE49-F238E27FC236}">
                <a16:creationId xmlns:a16="http://schemas.microsoft.com/office/drawing/2014/main" id="{A877228D-3FF9-4542-A45F-814912ED0807}"/>
              </a:ext>
            </a:extLst>
          </p:cNvPr>
          <p:cNvPicPr>
            <a:picLocks noChangeAspect="1"/>
          </p:cNvPicPr>
          <p:nvPr userDrawn="1"/>
        </p:nvPicPr>
        <p:blipFill>
          <a:blip r:embed="rId9">
            <a:alphaModFix amt="55000"/>
            <a:extLst>
              <a:ext uri="{28A0092B-C50C-407E-A947-70E740481C1C}">
                <a14:useLocalDpi xmlns:a14="http://schemas.microsoft.com/office/drawing/2010/main" val="0"/>
              </a:ext>
            </a:extLst>
          </a:blip>
          <a:stretch>
            <a:fillRect/>
          </a:stretch>
        </p:blipFill>
        <p:spPr>
          <a:xfrm>
            <a:off x="4265786" y="538288"/>
            <a:ext cx="381000" cy="381000"/>
          </a:xfrm>
          <a:prstGeom prst="rect">
            <a:avLst/>
          </a:prstGeom>
        </p:spPr>
      </p:pic>
      <p:pic>
        <p:nvPicPr>
          <p:cNvPr id="24" name="Obraz 23">
            <a:extLst>
              <a:ext uri="{FF2B5EF4-FFF2-40B4-BE49-F238E27FC236}">
                <a16:creationId xmlns:a16="http://schemas.microsoft.com/office/drawing/2014/main" id="{8E123CD2-A590-42A0-A129-16C91D082C71}"/>
              </a:ext>
            </a:extLst>
          </p:cNvPr>
          <p:cNvPicPr>
            <a:picLocks noChangeAspect="1"/>
          </p:cNvPicPr>
          <p:nvPr userDrawn="1"/>
        </p:nvPicPr>
        <p:blipFill>
          <a:blip r:embed="rId10">
            <a:alphaModFix amt="55000"/>
            <a:extLst>
              <a:ext uri="{28A0092B-C50C-407E-A947-70E740481C1C}">
                <a14:useLocalDpi xmlns:a14="http://schemas.microsoft.com/office/drawing/2010/main" val="0"/>
              </a:ext>
            </a:extLst>
          </a:blip>
          <a:srcRect/>
          <a:stretch/>
        </p:blipFill>
        <p:spPr>
          <a:xfrm>
            <a:off x="644525" y="545866"/>
            <a:ext cx="381000" cy="381000"/>
          </a:xfrm>
          <a:prstGeom prst="rect">
            <a:avLst/>
          </a:prstGeom>
        </p:spPr>
      </p:pic>
      <p:pic>
        <p:nvPicPr>
          <p:cNvPr id="25" name="Obraz 24">
            <a:extLst>
              <a:ext uri="{FF2B5EF4-FFF2-40B4-BE49-F238E27FC236}">
                <a16:creationId xmlns:a16="http://schemas.microsoft.com/office/drawing/2014/main" id="{892E4F27-EF89-4F85-90D5-EAD0F754FE2B}"/>
              </a:ext>
            </a:extLst>
          </p:cNvPr>
          <p:cNvPicPr>
            <a:picLocks noChangeAspect="1"/>
          </p:cNvPicPr>
          <p:nvPr userDrawn="1"/>
        </p:nvPicPr>
        <p:blipFill>
          <a:blip r:embed="rId11">
            <a:alphaModFix amt="55000"/>
            <a:extLst>
              <a:ext uri="{28A0092B-C50C-407E-A947-70E740481C1C}">
                <a14:useLocalDpi xmlns:a14="http://schemas.microsoft.com/office/drawing/2010/main" val="0"/>
              </a:ext>
            </a:extLst>
          </a:blip>
          <a:srcRect/>
          <a:stretch/>
        </p:blipFill>
        <p:spPr>
          <a:xfrm>
            <a:off x="2104293" y="1254829"/>
            <a:ext cx="381000" cy="381000"/>
          </a:xfrm>
          <a:prstGeom prst="rect">
            <a:avLst/>
          </a:prstGeom>
        </p:spPr>
      </p:pic>
      <p:pic>
        <p:nvPicPr>
          <p:cNvPr id="26" name="Obraz 25">
            <a:extLst>
              <a:ext uri="{FF2B5EF4-FFF2-40B4-BE49-F238E27FC236}">
                <a16:creationId xmlns:a16="http://schemas.microsoft.com/office/drawing/2014/main" id="{C76B7823-329C-43A4-81F4-C52291608355}"/>
              </a:ext>
            </a:extLst>
          </p:cNvPr>
          <p:cNvPicPr>
            <a:picLocks noChangeAspect="1"/>
          </p:cNvPicPr>
          <p:nvPr userDrawn="1"/>
        </p:nvPicPr>
        <p:blipFill>
          <a:blip r:embed="rId12">
            <a:alphaModFix amt="55000"/>
            <a:extLst>
              <a:ext uri="{28A0092B-C50C-407E-A947-70E740481C1C}">
                <a14:useLocalDpi xmlns:a14="http://schemas.microsoft.com/office/drawing/2010/main" val="0"/>
              </a:ext>
            </a:extLst>
          </a:blip>
          <a:stretch>
            <a:fillRect/>
          </a:stretch>
        </p:blipFill>
        <p:spPr>
          <a:xfrm>
            <a:off x="2814637" y="543567"/>
            <a:ext cx="381000" cy="381000"/>
          </a:xfrm>
          <a:prstGeom prst="rect">
            <a:avLst/>
          </a:prstGeom>
        </p:spPr>
      </p:pic>
      <p:pic>
        <p:nvPicPr>
          <p:cNvPr id="27" name="Obraz 26">
            <a:extLst>
              <a:ext uri="{FF2B5EF4-FFF2-40B4-BE49-F238E27FC236}">
                <a16:creationId xmlns:a16="http://schemas.microsoft.com/office/drawing/2014/main" id="{9468CD13-5D09-4E52-B222-3BDE2B723920}"/>
              </a:ext>
            </a:extLst>
          </p:cNvPr>
          <p:cNvPicPr>
            <a:picLocks noChangeAspect="1"/>
          </p:cNvPicPr>
          <p:nvPr userDrawn="1"/>
        </p:nvPicPr>
        <p:blipFill>
          <a:blip r:embed="rId13">
            <a:alphaModFix amt="55000"/>
            <a:extLst>
              <a:ext uri="{28A0092B-C50C-407E-A947-70E740481C1C}">
                <a14:useLocalDpi xmlns:a14="http://schemas.microsoft.com/office/drawing/2010/main" val="0"/>
              </a:ext>
            </a:extLst>
          </a:blip>
          <a:stretch>
            <a:fillRect/>
          </a:stretch>
        </p:blipFill>
        <p:spPr>
          <a:xfrm>
            <a:off x="3537018" y="535269"/>
            <a:ext cx="381000" cy="381000"/>
          </a:xfrm>
          <a:prstGeom prst="rect">
            <a:avLst/>
          </a:prstGeom>
        </p:spPr>
      </p:pic>
      <p:pic>
        <p:nvPicPr>
          <p:cNvPr id="28" name="Obraz 27">
            <a:extLst>
              <a:ext uri="{FF2B5EF4-FFF2-40B4-BE49-F238E27FC236}">
                <a16:creationId xmlns:a16="http://schemas.microsoft.com/office/drawing/2014/main" id="{A1428C83-8689-4F1B-B4F6-6CEEB01AEC2B}"/>
              </a:ext>
            </a:extLst>
          </p:cNvPr>
          <p:cNvPicPr>
            <a:picLocks noChangeAspect="1"/>
          </p:cNvPicPr>
          <p:nvPr userDrawn="1"/>
        </p:nvPicPr>
        <p:blipFill>
          <a:blip r:embed="rId14">
            <a:alphaModFix amt="55000"/>
            <a:extLst>
              <a:ext uri="{28A0092B-C50C-407E-A947-70E740481C1C}">
                <a14:useLocalDpi xmlns:a14="http://schemas.microsoft.com/office/drawing/2010/main" val="0"/>
              </a:ext>
            </a:extLst>
          </a:blip>
          <a:srcRect/>
          <a:stretch/>
        </p:blipFill>
        <p:spPr>
          <a:xfrm>
            <a:off x="2103220" y="531095"/>
            <a:ext cx="359071" cy="381000"/>
          </a:xfrm>
          <a:prstGeom prst="rect">
            <a:avLst/>
          </a:prstGeom>
        </p:spPr>
      </p:pic>
      <p:pic>
        <p:nvPicPr>
          <p:cNvPr id="29" name="Obraz 28">
            <a:extLst>
              <a:ext uri="{FF2B5EF4-FFF2-40B4-BE49-F238E27FC236}">
                <a16:creationId xmlns:a16="http://schemas.microsoft.com/office/drawing/2014/main" id="{3D1E3E94-40D0-490E-AB37-768EA0D836B5}"/>
              </a:ext>
            </a:extLst>
          </p:cNvPr>
          <p:cNvPicPr>
            <a:picLocks noChangeAspect="1"/>
          </p:cNvPicPr>
          <p:nvPr userDrawn="1"/>
        </p:nvPicPr>
        <p:blipFill>
          <a:blip r:embed="rId15">
            <a:alphaModFix amt="55000"/>
            <a:extLst>
              <a:ext uri="{28A0092B-C50C-407E-A947-70E740481C1C}">
                <a14:useLocalDpi xmlns:a14="http://schemas.microsoft.com/office/drawing/2010/main" val="0"/>
              </a:ext>
            </a:extLst>
          </a:blip>
          <a:srcRect/>
          <a:stretch/>
        </p:blipFill>
        <p:spPr>
          <a:xfrm>
            <a:off x="3534802" y="1251987"/>
            <a:ext cx="381000" cy="381000"/>
          </a:xfrm>
          <a:prstGeom prst="rect">
            <a:avLst/>
          </a:prstGeom>
        </p:spPr>
      </p:pic>
      <p:pic>
        <p:nvPicPr>
          <p:cNvPr id="30" name="Obraz 29">
            <a:extLst>
              <a:ext uri="{FF2B5EF4-FFF2-40B4-BE49-F238E27FC236}">
                <a16:creationId xmlns:a16="http://schemas.microsoft.com/office/drawing/2014/main" id="{388CA3E4-D2B5-49BA-B364-D2702C3D4E0B}"/>
              </a:ext>
            </a:extLst>
          </p:cNvPr>
          <p:cNvPicPr>
            <a:picLocks noChangeAspect="1"/>
          </p:cNvPicPr>
          <p:nvPr userDrawn="1"/>
        </p:nvPicPr>
        <p:blipFill>
          <a:blip r:embed="rId16">
            <a:alphaModFix amt="55000"/>
            <a:extLst>
              <a:ext uri="{28A0092B-C50C-407E-A947-70E740481C1C}">
                <a14:useLocalDpi xmlns:a14="http://schemas.microsoft.com/office/drawing/2010/main" val="0"/>
              </a:ext>
            </a:extLst>
          </a:blip>
          <a:srcRect/>
          <a:stretch/>
        </p:blipFill>
        <p:spPr>
          <a:xfrm>
            <a:off x="4295336" y="1250549"/>
            <a:ext cx="321553" cy="381000"/>
          </a:xfrm>
          <a:prstGeom prst="rect">
            <a:avLst/>
          </a:prstGeom>
        </p:spPr>
      </p:pic>
      <p:pic>
        <p:nvPicPr>
          <p:cNvPr id="31" name="Obraz 30">
            <a:extLst>
              <a:ext uri="{FF2B5EF4-FFF2-40B4-BE49-F238E27FC236}">
                <a16:creationId xmlns:a16="http://schemas.microsoft.com/office/drawing/2014/main" id="{7F545AF8-DE28-411F-B0C9-3F819537CF61}"/>
              </a:ext>
            </a:extLst>
          </p:cNvPr>
          <p:cNvPicPr>
            <a:picLocks noChangeAspect="1"/>
          </p:cNvPicPr>
          <p:nvPr userDrawn="1"/>
        </p:nvPicPr>
        <p:blipFill>
          <a:blip r:embed="rId17">
            <a:alphaModFix amt="55000"/>
            <a:extLst>
              <a:ext uri="{28A0092B-C50C-407E-A947-70E740481C1C}">
                <a14:useLocalDpi xmlns:a14="http://schemas.microsoft.com/office/drawing/2010/main" val="0"/>
              </a:ext>
            </a:extLst>
          </a:blip>
          <a:srcRect/>
          <a:stretch/>
        </p:blipFill>
        <p:spPr>
          <a:xfrm>
            <a:off x="2814637" y="1269736"/>
            <a:ext cx="381000" cy="342625"/>
          </a:xfrm>
          <a:prstGeom prst="rect">
            <a:avLst/>
          </a:prstGeom>
        </p:spPr>
      </p:pic>
    </p:spTree>
    <p:extLst>
      <p:ext uri="{BB962C8B-B14F-4D97-AF65-F5344CB8AC3E}">
        <p14:creationId xmlns:p14="http://schemas.microsoft.com/office/powerpoint/2010/main" val="1759410077"/>
      </p:ext>
    </p:extLst>
  </p:cSld>
  <p:clrMapOvr>
    <a:masterClrMapping/>
  </p:clrMapOvr>
  <p:extLst>
    <p:ext uri="{DCECCB84-F9BA-43D5-87BE-67443E8EF086}">
      <p15:sldGuideLst xmlns:p15="http://schemas.microsoft.com/office/powerpoint/2012/main">
        <p15:guide id="1" pos="193">
          <p15:clr>
            <a:srgbClr val="FBAE40"/>
          </p15:clr>
        </p15:guide>
        <p15:guide id="2" orient="horz" pos="113">
          <p15:clr>
            <a:srgbClr val="FBAE40"/>
          </p15:clr>
        </p15:guide>
        <p15:guide id="3" orient="horz" pos="2381">
          <p15:clr>
            <a:srgbClr val="FBAE40"/>
          </p15:clr>
        </p15:guide>
        <p15:guide id="4" orient="horz" pos="340">
          <p15:clr>
            <a:srgbClr val="FBAE40"/>
          </p15:clr>
        </p15:guide>
        <p15:guide id="5" orient="horz" pos="567">
          <p15:clr>
            <a:srgbClr val="FBAE40"/>
          </p15:clr>
        </p15:guide>
        <p15:guide id="6" orient="horz" pos="794">
          <p15:clr>
            <a:srgbClr val="FBAE40"/>
          </p15:clr>
        </p15:guide>
        <p15:guide id="7" orient="horz" pos="1020">
          <p15:clr>
            <a:srgbClr val="FBAE40"/>
          </p15:clr>
        </p15:guide>
        <p15:guide id="8" orient="horz" pos="1247">
          <p15:clr>
            <a:srgbClr val="FBAE40"/>
          </p15:clr>
        </p15:guide>
        <p15:guide id="9" orient="horz" pos="1474">
          <p15:clr>
            <a:srgbClr val="FBAE40"/>
          </p15:clr>
        </p15:guide>
        <p15:guide id="10" orient="horz" pos="1701">
          <p15:clr>
            <a:srgbClr val="FBAE40"/>
          </p15:clr>
        </p15:guide>
        <p15:guide id="11" orient="horz" pos="1927">
          <p15:clr>
            <a:srgbClr val="FBAE40"/>
          </p15:clr>
        </p15:guide>
        <p15:guide id="12" orient="horz" pos="2154">
          <p15:clr>
            <a:srgbClr val="FBAE40"/>
          </p15:clr>
        </p15:guide>
        <p15:guide id="13" orient="horz" pos="2608">
          <p15:clr>
            <a:srgbClr val="FBAE40"/>
          </p15:clr>
        </p15:guide>
        <p15:guide id="14" orient="horz" pos="2835">
          <p15:clr>
            <a:srgbClr val="FBAE40"/>
          </p15:clr>
        </p15:guide>
        <p15:guide id="15" orient="horz" pos="3061">
          <p15:clr>
            <a:srgbClr val="FBAE40"/>
          </p15:clr>
        </p15:guide>
        <p15:guide id="16" orient="horz" pos="3288">
          <p15:clr>
            <a:srgbClr val="FBAE40"/>
          </p15:clr>
        </p15:guide>
        <p15:guide id="17" orient="horz" pos="3515">
          <p15:clr>
            <a:srgbClr val="FBAE40"/>
          </p15:clr>
        </p15:guide>
        <p15:guide id="18" orient="horz" pos="3742">
          <p15:clr>
            <a:srgbClr val="FBAE40"/>
          </p15:clr>
        </p15:guide>
        <p15:guide id="19" orient="horz" pos="3968">
          <p15:clr>
            <a:srgbClr val="FBAE40"/>
          </p15:clr>
        </p15:guide>
        <p15:guide id="20" orient="horz" pos="4195">
          <p15:clr>
            <a:srgbClr val="FBAE40"/>
          </p15:clr>
        </p15:guide>
        <p15:guide id="21" orient="horz" pos="4422">
          <p15:clr>
            <a:srgbClr val="FBAE40"/>
          </p15:clr>
        </p15:guide>
        <p15:guide id="22" orient="horz" pos="4649">
          <p15:clr>
            <a:srgbClr val="FBAE40"/>
          </p15:clr>
        </p15:guide>
        <p15:guide id="23" pos="419">
          <p15:clr>
            <a:srgbClr val="FBAE40"/>
          </p15:clr>
        </p15:guide>
        <p15:guide id="24" pos="646">
          <p15:clr>
            <a:srgbClr val="FBAE40"/>
          </p15:clr>
        </p15:guide>
        <p15:guide id="25" pos="873">
          <p15:clr>
            <a:srgbClr val="FBAE40"/>
          </p15:clr>
        </p15:guide>
        <p15:guide id="26" pos="1100">
          <p15:clr>
            <a:srgbClr val="FBAE40"/>
          </p15:clr>
        </p15:guide>
        <p15:guide id="27" pos="1327">
          <p15:clr>
            <a:srgbClr val="FBAE40"/>
          </p15:clr>
        </p15:guide>
        <p15:guide id="28" pos="1553">
          <p15:clr>
            <a:srgbClr val="FBAE40"/>
          </p15:clr>
        </p15:guide>
        <p15:guide id="29" pos="1780">
          <p15:clr>
            <a:srgbClr val="FBAE40"/>
          </p15:clr>
        </p15:guide>
        <p15:guide id="30" pos="2007">
          <p15:clr>
            <a:srgbClr val="FBAE40"/>
          </p15:clr>
        </p15:guide>
        <p15:guide id="31" pos="2234">
          <p15:clr>
            <a:srgbClr val="FBAE40"/>
          </p15:clr>
        </p15:guide>
        <p15:guide id="32" pos="2460">
          <p15:clr>
            <a:srgbClr val="FBAE40"/>
          </p15:clr>
        </p15:guide>
        <p15:guide id="33" pos="2687">
          <p15:clr>
            <a:srgbClr val="FBAE40"/>
          </p15:clr>
        </p15:guide>
        <p15:guide id="34" pos="2914">
          <p15:clr>
            <a:srgbClr val="FBAE40"/>
          </p15:clr>
        </p15:guide>
        <p15:guide id="35" pos="3141">
          <p15:clr>
            <a:srgbClr val="FBAE40"/>
          </p15:clr>
        </p15:guide>
        <p15:guide id="36" pos="3368">
          <p15:clr>
            <a:srgbClr val="FBAE40"/>
          </p15:clr>
        </p15:guide>
        <p15:guide id="37" pos="3594">
          <p15:clr>
            <a:srgbClr val="FBAE40"/>
          </p15:clr>
        </p15:guide>
        <p15:guide id="38" pos="3821">
          <p15:clr>
            <a:srgbClr val="FBAE40"/>
          </p15:clr>
        </p15:guide>
        <p15:guide id="39" pos="4048">
          <p15:clr>
            <a:srgbClr val="FBAE40"/>
          </p15:clr>
        </p15:guide>
        <p15:guide id="40" pos="4275">
          <p15:clr>
            <a:srgbClr val="FBAE40"/>
          </p15:clr>
        </p15:guide>
        <p15:guide id="41" pos="4501">
          <p15:clr>
            <a:srgbClr val="FBAE40"/>
          </p15:clr>
        </p15:guide>
        <p15:guide id="42" pos="4728">
          <p15:clr>
            <a:srgbClr val="FBAE40"/>
          </p15:clr>
        </p15:guide>
        <p15:guide id="43" pos="4955">
          <p15:clr>
            <a:srgbClr val="FBAE40"/>
          </p15:clr>
        </p15:guide>
        <p15:guide id="44" pos="5182">
          <p15:clr>
            <a:srgbClr val="FBAE40"/>
          </p15:clr>
        </p15:guide>
        <p15:guide id="45" pos="5408">
          <p15:clr>
            <a:srgbClr val="FBAE40"/>
          </p15:clr>
        </p15:guide>
        <p15:guide id="46" pos="5635">
          <p15:clr>
            <a:srgbClr val="FBAE40"/>
          </p15:clr>
        </p15:guide>
        <p15:guide id="47" pos="5862">
          <p15:clr>
            <a:srgbClr val="FBAE40"/>
          </p15:clr>
        </p15:guide>
        <p15:guide id="48" pos="6089">
          <p15:clr>
            <a:srgbClr val="FBAE40"/>
          </p15:clr>
        </p15:guide>
        <p15:guide id="49" pos="6316">
          <p15:clr>
            <a:srgbClr val="FBAE40"/>
          </p15:clr>
        </p15:guide>
        <p15:guide id="50" pos="6542">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obj" preserve="1">
  <p:cSld name="1_Slajd - tytuł + zawartość bez pask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a:p>
        </p:txBody>
      </p:sp>
      <p:sp>
        <p:nvSpPr>
          <p:cNvPr id="3" name="Content Placeholder 2"/>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p:txBody>
      </p:sp>
      <p:sp>
        <p:nvSpPr>
          <p:cNvPr id="5" name="Symbol zastępczy numeru slajdu 4">
            <a:extLst>
              <a:ext uri="{FF2B5EF4-FFF2-40B4-BE49-F238E27FC236}">
                <a16:creationId xmlns:a16="http://schemas.microsoft.com/office/drawing/2014/main" id="{96BE561E-99B3-4335-3AEE-43699306B9E0}"/>
              </a:ext>
            </a:extLst>
          </p:cNvPr>
          <p:cNvSpPr>
            <a:spLocks noGrp="1"/>
          </p:cNvSpPr>
          <p:nvPr>
            <p:ph type="sldNum" sz="quarter" idx="10"/>
          </p:nvPr>
        </p:nvSpPr>
        <p:spPr/>
        <p:txBody>
          <a:bodyPr/>
          <a:lstStyle/>
          <a:p>
            <a:fld id="{EB4015AA-59F6-416B-87A6-8E3D940284E2}" type="slidenum">
              <a:rPr lang="pl-PL" smtClean="0"/>
              <a:pPr/>
              <a:t>‹#›</a:t>
            </a:fld>
            <a:endParaRPr lang="pl-PL" dirty="0"/>
          </a:p>
        </p:txBody>
      </p:sp>
      <p:sp>
        <p:nvSpPr>
          <p:cNvPr id="6" name="Prostokąt 5">
            <a:extLst>
              <a:ext uri="{FF2B5EF4-FFF2-40B4-BE49-F238E27FC236}">
                <a16:creationId xmlns:a16="http://schemas.microsoft.com/office/drawing/2014/main" id="{630E28BA-19A4-6182-CE10-65107EDF6B75}"/>
              </a:ext>
            </a:extLst>
          </p:cNvPr>
          <p:cNvSpPr/>
          <p:nvPr userDrawn="1"/>
        </p:nvSpPr>
        <p:spPr>
          <a:xfrm>
            <a:off x="9790199" y="6695263"/>
            <a:ext cx="1232383" cy="1627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1633" dirty="0"/>
          </a:p>
        </p:txBody>
      </p:sp>
    </p:spTree>
    <p:extLst>
      <p:ext uri="{BB962C8B-B14F-4D97-AF65-F5344CB8AC3E}">
        <p14:creationId xmlns:p14="http://schemas.microsoft.com/office/powerpoint/2010/main" val="12722375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woObj" preserve="1">
  <p:cSld name="1_Slajd - tytuł + 2 elementy zawartości bez pask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a:p>
        </p:txBody>
      </p:sp>
      <p:sp>
        <p:nvSpPr>
          <p:cNvPr id="3" name="Content Placeholder 2"/>
          <p:cNvSpPr>
            <a:spLocks noGrp="1"/>
          </p:cNvSpPr>
          <p:nvPr>
            <p:ph sz="half" idx="1"/>
          </p:nvPr>
        </p:nvSpPr>
        <p:spPr>
          <a:xfrm>
            <a:off x="1169852" y="1796072"/>
            <a:ext cx="4720891" cy="4245627"/>
          </a:xfrm>
        </p:spPr>
        <p:txBody>
          <a:bodyPr/>
          <a:lstStyle/>
          <a:p>
            <a:pPr lvl="0"/>
            <a:r>
              <a:rPr lang="pl-PL"/>
              <a:t>Kliknij, aby edytować style wzorca tekstu</a:t>
            </a:r>
          </a:p>
          <a:p>
            <a:pPr lvl="1"/>
            <a:r>
              <a:rPr lang="pl-PL"/>
              <a:t>Drugi poziom</a:t>
            </a:r>
          </a:p>
          <a:p>
            <a:pPr lvl="2"/>
            <a:r>
              <a:rPr lang="pl-PL"/>
              <a:t>Trzeci poziom</a:t>
            </a:r>
          </a:p>
        </p:txBody>
      </p:sp>
      <p:sp>
        <p:nvSpPr>
          <p:cNvPr id="4" name="Content Placeholder 3"/>
          <p:cNvSpPr>
            <a:spLocks noGrp="1"/>
          </p:cNvSpPr>
          <p:nvPr>
            <p:ph sz="half" idx="2"/>
          </p:nvPr>
        </p:nvSpPr>
        <p:spPr>
          <a:xfrm>
            <a:off x="6301255" y="1795869"/>
            <a:ext cx="4720891" cy="4245816"/>
          </a:xfrm>
        </p:spPr>
        <p:txBody>
          <a:bodyPr/>
          <a:lstStyle/>
          <a:p>
            <a:pPr lvl="0"/>
            <a:r>
              <a:rPr lang="pl-PL"/>
              <a:t>Kliknij, aby edytować style wzorca tekstu</a:t>
            </a:r>
          </a:p>
          <a:p>
            <a:pPr lvl="1"/>
            <a:r>
              <a:rPr lang="pl-PL"/>
              <a:t>Drugi poziom</a:t>
            </a:r>
          </a:p>
          <a:p>
            <a:pPr lvl="2"/>
            <a:r>
              <a:rPr lang="pl-PL"/>
              <a:t>Trzeci poziom</a:t>
            </a:r>
          </a:p>
        </p:txBody>
      </p:sp>
      <p:sp>
        <p:nvSpPr>
          <p:cNvPr id="5" name="Symbol zastępczy numeru slajdu 4">
            <a:extLst>
              <a:ext uri="{FF2B5EF4-FFF2-40B4-BE49-F238E27FC236}">
                <a16:creationId xmlns:a16="http://schemas.microsoft.com/office/drawing/2014/main" id="{9A72189C-757E-47DF-313E-E0F36399C09C}"/>
              </a:ext>
            </a:extLst>
          </p:cNvPr>
          <p:cNvSpPr>
            <a:spLocks noGrp="1"/>
          </p:cNvSpPr>
          <p:nvPr>
            <p:ph type="sldNum" sz="quarter" idx="10"/>
          </p:nvPr>
        </p:nvSpPr>
        <p:spPr/>
        <p:txBody>
          <a:bodyPr/>
          <a:lstStyle/>
          <a:p>
            <a:fld id="{EB4015AA-59F6-416B-87A6-8E3D940284E2}" type="slidenum">
              <a:rPr lang="pl-PL" smtClean="0"/>
              <a:pPr/>
              <a:t>‹#›</a:t>
            </a:fld>
            <a:endParaRPr lang="pl-PL" dirty="0"/>
          </a:p>
        </p:txBody>
      </p:sp>
      <p:sp>
        <p:nvSpPr>
          <p:cNvPr id="6" name="Prostokąt 5">
            <a:extLst>
              <a:ext uri="{FF2B5EF4-FFF2-40B4-BE49-F238E27FC236}">
                <a16:creationId xmlns:a16="http://schemas.microsoft.com/office/drawing/2014/main" id="{E363107C-97A9-9A5D-A2A2-E6ABB7ED4C62}"/>
              </a:ext>
            </a:extLst>
          </p:cNvPr>
          <p:cNvSpPr/>
          <p:nvPr userDrawn="1"/>
        </p:nvSpPr>
        <p:spPr>
          <a:xfrm>
            <a:off x="9790199" y="6695263"/>
            <a:ext cx="1232383" cy="1627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1633" dirty="0"/>
          </a:p>
        </p:txBody>
      </p:sp>
    </p:spTree>
    <p:extLst>
      <p:ext uri="{BB962C8B-B14F-4D97-AF65-F5344CB8AC3E}">
        <p14:creationId xmlns:p14="http://schemas.microsoft.com/office/powerpoint/2010/main" val="7397424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Slajd końcowy">
    <p:spTree>
      <p:nvGrpSpPr>
        <p:cNvPr id="1" name=""/>
        <p:cNvGrpSpPr/>
        <p:nvPr/>
      </p:nvGrpSpPr>
      <p:grpSpPr>
        <a:xfrm>
          <a:off x="0" y="0"/>
          <a:ext cx="0" cy="0"/>
          <a:chOff x="0" y="0"/>
          <a:chExt cx="0" cy="0"/>
        </a:xfrm>
      </p:grpSpPr>
      <p:sp>
        <p:nvSpPr>
          <p:cNvPr id="13" name="Prostokąt 12">
            <a:extLst>
              <a:ext uri="{FF2B5EF4-FFF2-40B4-BE49-F238E27FC236}">
                <a16:creationId xmlns:a16="http://schemas.microsoft.com/office/drawing/2014/main" id="{5E9BB4E7-FE88-415F-B144-F3AA7B873452}"/>
              </a:ext>
            </a:extLst>
          </p:cNvPr>
          <p:cNvSpPr/>
          <p:nvPr userDrawn="1"/>
        </p:nvSpPr>
        <p:spPr>
          <a:xfrm>
            <a:off x="2465388" y="4500563"/>
            <a:ext cx="8226426" cy="179963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4" name="Symbol zastępczy obrazu 10">
            <a:extLst>
              <a:ext uri="{FF2B5EF4-FFF2-40B4-BE49-F238E27FC236}">
                <a16:creationId xmlns:a16="http://schemas.microsoft.com/office/drawing/2014/main" id="{98E2A229-10BD-459F-95B9-A042854EF003}"/>
              </a:ext>
            </a:extLst>
          </p:cNvPr>
          <p:cNvSpPr>
            <a:spLocks noGrp="1"/>
          </p:cNvSpPr>
          <p:nvPr>
            <p:ph type="pic" sz="quarter" idx="10"/>
          </p:nvPr>
        </p:nvSpPr>
        <p:spPr>
          <a:xfrm>
            <a:off x="1025525" y="0"/>
            <a:ext cx="8640763" cy="5221288"/>
          </a:xfrm>
          <a:custGeom>
            <a:avLst/>
            <a:gdLst>
              <a:gd name="connsiteX0" fmla="*/ 0 w 8640763"/>
              <a:gd name="connsiteY0" fmla="*/ 0 h 5221288"/>
              <a:gd name="connsiteX1" fmla="*/ 8640763 w 8640763"/>
              <a:gd name="connsiteY1" fmla="*/ 0 h 5221288"/>
              <a:gd name="connsiteX2" fmla="*/ 8640763 w 8640763"/>
              <a:gd name="connsiteY2" fmla="*/ 4500563 h 5221288"/>
              <a:gd name="connsiteX3" fmla="*/ 1439863 w 8640763"/>
              <a:gd name="connsiteY3" fmla="*/ 4500563 h 5221288"/>
              <a:gd name="connsiteX4" fmla="*/ 1439863 w 8640763"/>
              <a:gd name="connsiteY4" fmla="*/ 5221288 h 5221288"/>
              <a:gd name="connsiteX5" fmla="*/ 0 w 8640763"/>
              <a:gd name="connsiteY5" fmla="*/ 5221288 h 522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640763" h="5221288">
                <a:moveTo>
                  <a:pt x="0" y="0"/>
                </a:moveTo>
                <a:lnTo>
                  <a:pt x="8640763" y="0"/>
                </a:lnTo>
                <a:lnTo>
                  <a:pt x="8640763" y="4500563"/>
                </a:lnTo>
                <a:lnTo>
                  <a:pt x="1439863" y="4500563"/>
                </a:lnTo>
                <a:lnTo>
                  <a:pt x="1439863" y="5221288"/>
                </a:lnTo>
                <a:lnTo>
                  <a:pt x="0" y="5221288"/>
                </a:lnTo>
                <a:close/>
              </a:path>
            </a:pathLst>
          </a:custGeom>
          <a:solidFill>
            <a:schemeClr val="bg1">
              <a:lumMod val="95000"/>
            </a:schemeClr>
          </a:solidFill>
        </p:spPr>
        <p:txBody>
          <a:bodyPr wrap="square" anchor="ctr" anchorCtr="0">
            <a:noAutofit/>
          </a:bodyPr>
          <a:lstStyle>
            <a:lvl1pPr marL="0" indent="0" algn="ctr">
              <a:buFont typeface="Arial" panose="020B0604020202020204" pitchFamily="34" charset="0"/>
              <a:buNone/>
              <a:defRPr sz="1000"/>
            </a:lvl1pPr>
          </a:lstStyle>
          <a:p>
            <a:r>
              <a:rPr lang="pl-PL" dirty="0"/>
              <a:t>Kliknij ikonę, aby dodać obraz</a:t>
            </a:r>
          </a:p>
        </p:txBody>
      </p:sp>
      <p:pic>
        <p:nvPicPr>
          <p:cNvPr id="15" name="Obraz 14" descr="Obraz zawierający tekst&#10;&#10;Opis wygenerowany automatycznie">
            <a:extLst>
              <a:ext uri="{FF2B5EF4-FFF2-40B4-BE49-F238E27FC236}">
                <a16:creationId xmlns:a16="http://schemas.microsoft.com/office/drawing/2014/main" id="{83698ECF-4DE2-4872-BEA1-7B41E860916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466975" y="4500563"/>
            <a:ext cx="3959225" cy="720090"/>
          </a:xfrm>
          <a:prstGeom prst="rect">
            <a:avLst/>
          </a:prstGeom>
        </p:spPr>
      </p:pic>
      <p:sp>
        <p:nvSpPr>
          <p:cNvPr id="16" name="Tytuł 1">
            <a:extLst>
              <a:ext uri="{FF2B5EF4-FFF2-40B4-BE49-F238E27FC236}">
                <a16:creationId xmlns:a16="http://schemas.microsoft.com/office/drawing/2014/main" id="{8892BEB9-B380-4EC4-89ED-7370C5642F9C}"/>
              </a:ext>
            </a:extLst>
          </p:cNvPr>
          <p:cNvSpPr>
            <a:spLocks noGrp="1"/>
          </p:cNvSpPr>
          <p:nvPr>
            <p:ph type="title"/>
          </p:nvPr>
        </p:nvSpPr>
        <p:spPr>
          <a:xfrm>
            <a:off x="2825750" y="5593629"/>
            <a:ext cx="7559675" cy="705572"/>
          </a:xfrm>
        </p:spPr>
        <p:txBody>
          <a:bodyPr/>
          <a:lstStyle/>
          <a:p>
            <a:r>
              <a:rPr lang="pl-PL"/>
              <a:t>Kliknij, aby edytować styl</a:t>
            </a:r>
          </a:p>
        </p:txBody>
      </p:sp>
    </p:spTree>
    <p:extLst>
      <p:ext uri="{BB962C8B-B14F-4D97-AF65-F5344CB8AC3E}">
        <p14:creationId xmlns:p14="http://schemas.microsoft.com/office/powerpoint/2010/main" val="24427415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pl-PL"/>
              <a:t>Kliknij, aby edytować styl</a:t>
            </a:r>
            <a:endParaRPr lang="en-US"/>
          </a:p>
        </p:txBody>
      </p:sp>
      <p:sp>
        <p:nvSpPr>
          <p:cNvPr id="3" name="Date Placeholder 2"/>
          <p:cNvSpPr>
            <a:spLocks noGrp="1"/>
          </p:cNvSpPr>
          <p:nvPr>
            <p:ph type="dt" sz="half" idx="10"/>
          </p:nvPr>
        </p:nvSpPr>
        <p:spPr/>
        <p:txBody>
          <a:bodyPr/>
          <a:lstStyle/>
          <a:p>
            <a:fld id="{B61BEF0D-F0BB-DE4B-95CE-6DB70DBA9567}" type="datetimeFigureOut">
              <a:rPr lang="en-US" dirty="0"/>
              <a:pPr/>
              <a:t>2/28/2023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294658567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2/28/2023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337587449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2_Slajd tytułowy (długi tytuł)">
    <p:spTree>
      <p:nvGrpSpPr>
        <p:cNvPr id="1" name=""/>
        <p:cNvGrpSpPr/>
        <p:nvPr/>
      </p:nvGrpSpPr>
      <p:grpSpPr>
        <a:xfrm>
          <a:off x="0" y="0"/>
          <a:ext cx="0" cy="0"/>
          <a:chOff x="0" y="0"/>
          <a:chExt cx="0" cy="0"/>
        </a:xfrm>
      </p:grpSpPr>
      <p:sp>
        <p:nvSpPr>
          <p:cNvPr id="36" name="Prostokąt 35">
            <a:extLst>
              <a:ext uri="{FF2B5EF4-FFF2-40B4-BE49-F238E27FC236}">
                <a16:creationId xmlns:a16="http://schemas.microsoft.com/office/drawing/2014/main" id="{73720C23-52C4-42F9-AFFA-2CB72C086FDA}"/>
              </a:ext>
            </a:extLst>
          </p:cNvPr>
          <p:cNvSpPr/>
          <p:nvPr userDrawn="1"/>
        </p:nvSpPr>
        <p:spPr>
          <a:xfrm>
            <a:off x="1025525" y="1983573"/>
            <a:ext cx="9995816" cy="3630062"/>
          </a:xfrm>
          <a:prstGeom prst="rect">
            <a:avLst/>
          </a:prstGeom>
          <a:solidFill>
            <a:srgbClr val="A6D3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26" name="Prostokąt 25">
            <a:extLst>
              <a:ext uri="{FF2B5EF4-FFF2-40B4-BE49-F238E27FC236}">
                <a16:creationId xmlns:a16="http://schemas.microsoft.com/office/drawing/2014/main" id="{10F7DB82-6179-42CB-99C0-273481EF3080}"/>
              </a:ext>
            </a:extLst>
          </p:cNvPr>
          <p:cNvSpPr/>
          <p:nvPr userDrawn="1"/>
        </p:nvSpPr>
        <p:spPr>
          <a:xfrm>
            <a:off x="1" y="0"/>
            <a:ext cx="4986337" cy="26939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pic>
        <p:nvPicPr>
          <p:cNvPr id="28" name="Obraz 27" descr="Obraz zawierający tekst&#10;&#10;Opis wygenerowany automatycznie">
            <a:extLst>
              <a:ext uri="{FF2B5EF4-FFF2-40B4-BE49-F238E27FC236}">
                <a16:creationId xmlns:a16="http://schemas.microsoft.com/office/drawing/2014/main" id="{E8C14976-2B03-43BA-8F1B-5739BB9F329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26760" y="1973818"/>
            <a:ext cx="3959225" cy="720090"/>
          </a:xfrm>
          <a:prstGeom prst="rect">
            <a:avLst/>
          </a:prstGeom>
        </p:spPr>
      </p:pic>
      <p:pic>
        <p:nvPicPr>
          <p:cNvPr id="30" name="Obraz 29">
            <a:extLst>
              <a:ext uri="{FF2B5EF4-FFF2-40B4-BE49-F238E27FC236}">
                <a16:creationId xmlns:a16="http://schemas.microsoft.com/office/drawing/2014/main" id="{10374C42-5BFE-4A14-A238-E04605B335BA}"/>
              </a:ext>
            </a:extLst>
          </p:cNvPr>
          <p:cNvPicPr>
            <a:picLocks noChangeAspect="1"/>
          </p:cNvPicPr>
          <p:nvPr userDrawn="1"/>
        </p:nvPicPr>
        <p:blipFill>
          <a:blip r:embed="rId3">
            <a:alphaModFix amt="55000"/>
            <a:extLst>
              <a:ext uri="{28A0092B-C50C-407E-A947-70E740481C1C}">
                <a14:useLocalDpi xmlns:a14="http://schemas.microsoft.com/office/drawing/2010/main" val="0"/>
              </a:ext>
            </a:extLst>
          </a:blip>
          <a:stretch>
            <a:fillRect/>
          </a:stretch>
        </p:blipFill>
        <p:spPr>
          <a:xfrm>
            <a:off x="597632" y="540402"/>
            <a:ext cx="1080000" cy="1080000"/>
          </a:xfrm>
          <a:prstGeom prst="rect">
            <a:avLst/>
          </a:prstGeom>
        </p:spPr>
      </p:pic>
      <p:pic>
        <p:nvPicPr>
          <p:cNvPr id="32" name="Obraz 31">
            <a:extLst>
              <a:ext uri="{FF2B5EF4-FFF2-40B4-BE49-F238E27FC236}">
                <a16:creationId xmlns:a16="http://schemas.microsoft.com/office/drawing/2014/main" id="{0DD3FBDB-D4C5-4E3D-83FB-9E249690CF56}"/>
              </a:ext>
            </a:extLst>
          </p:cNvPr>
          <p:cNvPicPr>
            <a:picLocks noChangeAspect="1"/>
          </p:cNvPicPr>
          <p:nvPr userDrawn="1"/>
        </p:nvPicPr>
        <p:blipFill>
          <a:blip r:embed="rId4">
            <a:alphaModFix amt="55000"/>
            <a:extLst>
              <a:ext uri="{28A0092B-C50C-407E-A947-70E740481C1C}">
                <a14:useLocalDpi xmlns:a14="http://schemas.microsoft.com/office/drawing/2010/main" val="0"/>
              </a:ext>
            </a:extLst>
          </a:blip>
          <a:srcRect/>
          <a:stretch/>
        </p:blipFill>
        <p:spPr>
          <a:xfrm>
            <a:off x="2105788" y="540402"/>
            <a:ext cx="1080000" cy="1080000"/>
          </a:xfrm>
          <a:prstGeom prst="rect">
            <a:avLst/>
          </a:prstGeom>
        </p:spPr>
      </p:pic>
      <p:pic>
        <p:nvPicPr>
          <p:cNvPr id="34" name="Obraz 33">
            <a:extLst>
              <a:ext uri="{FF2B5EF4-FFF2-40B4-BE49-F238E27FC236}">
                <a16:creationId xmlns:a16="http://schemas.microsoft.com/office/drawing/2014/main" id="{501A1CB4-390B-45D5-B507-D67E08C11881}"/>
              </a:ext>
            </a:extLst>
          </p:cNvPr>
          <p:cNvPicPr>
            <a:picLocks noChangeAspect="1"/>
          </p:cNvPicPr>
          <p:nvPr userDrawn="1"/>
        </p:nvPicPr>
        <p:blipFill>
          <a:blip r:embed="rId5">
            <a:alphaModFix amt="55000"/>
            <a:extLst>
              <a:ext uri="{28A0092B-C50C-407E-A947-70E740481C1C}">
                <a14:useLocalDpi xmlns:a14="http://schemas.microsoft.com/office/drawing/2010/main" val="0"/>
              </a:ext>
            </a:extLst>
          </a:blip>
          <a:srcRect/>
          <a:stretch/>
        </p:blipFill>
        <p:spPr>
          <a:xfrm>
            <a:off x="3613944" y="594790"/>
            <a:ext cx="1080000" cy="971223"/>
          </a:xfrm>
          <a:prstGeom prst="rect">
            <a:avLst/>
          </a:prstGeom>
        </p:spPr>
      </p:pic>
      <p:sp>
        <p:nvSpPr>
          <p:cNvPr id="2" name="Title 1"/>
          <p:cNvSpPr>
            <a:spLocks noGrp="1"/>
          </p:cNvSpPr>
          <p:nvPr>
            <p:ph type="ctrTitle"/>
          </p:nvPr>
        </p:nvSpPr>
        <p:spPr>
          <a:xfrm>
            <a:off x="1580332" y="2785254"/>
            <a:ext cx="9031400" cy="986800"/>
          </a:xfrm>
        </p:spPr>
        <p:txBody>
          <a:bodyPr anchor="t" anchorCtr="0">
            <a:normAutofit/>
          </a:bodyPr>
          <a:lstStyle>
            <a:lvl1pPr algn="l">
              <a:lnSpc>
                <a:spcPts val="3629"/>
              </a:lnSpc>
              <a:defRPr sz="2903"/>
            </a:lvl1pPr>
          </a:lstStyle>
          <a:p>
            <a:r>
              <a:rPr lang="pl-PL"/>
              <a:t>Kliknij, aby edytować styl</a:t>
            </a:r>
            <a:endParaRPr lang="en-US"/>
          </a:p>
        </p:txBody>
      </p:sp>
      <p:sp>
        <p:nvSpPr>
          <p:cNvPr id="3" name="Subtitle 2"/>
          <p:cNvSpPr>
            <a:spLocks noGrp="1"/>
          </p:cNvSpPr>
          <p:nvPr>
            <p:ph type="subTitle" idx="1"/>
          </p:nvPr>
        </p:nvSpPr>
        <p:spPr>
          <a:xfrm>
            <a:off x="1580345" y="4410532"/>
            <a:ext cx="9031311" cy="979756"/>
          </a:xfrm>
        </p:spPr>
        <p:txBody>
          <a:bodyPr>
            <a:normAutofit/>
          </a:bodyPr>
          <a:lstStyle>
            <a:lvl1pPr marL="0" indent="0" algn="l">
              <a:lnSpc>
                <a:spcPts val="3175"/>
              </a:lnSpc>
              <a:buNone/>
              <a:defRPr sz="2540" b="1">
                <a:solidFill>
                  <a:schemeClr val="tx2"/>
                </a:solidFill>
              </a:defRPr>
            </a:lvl1pPr>
            <a:lvl2pPr marL="457203" indent="0" algn="ctr">
              <a:buNone/>
              <a:defRPr sz="2000"/>
            </a:lvl2pPr>
            <a:lvl3pPr marL="914406" indent="0" algn="ctr">
              <a:buNone/>
              <a:defRPr sz="1800"/>
            </a:lvl3pPr>
            <a:lvl4pPr marL="1371609" indent="0" algn="ctr">
              <a:buNone/>
              <a:defRPr sz="1600"/>
            </a:lvl4pPr>
            <a:lvl5pPr marL="1828812" indent="0" algn="ctr">
              <a:buNone/>
              <a:defRPr sz="1600"/>
            </a:lvl5pPr>
            <a:lvl6pPr marL="2286015" indent="0" algn="ctr">
              <a:buNone/>
              <a:defRPr sz="1600"/>
            </a:lvl6pPr>
            <a:lvl7pPr marL="2743218" indent="0" algn="ctr">
              <a:buNone/>
              <a:defRPr sz="1600"/>
            </a:lvl7pPr>
            <a:lvl8pPr marL="3200421" indent="0" algn="ctr">
              <a:buNone/>
              <a:defRPr sz="1600"/>
            </a:lvl8pPr>
            <a:lvl9pPr marL="3657624" indent="0" algn="ctr">
              <a:buNone/>
              <a:defRPr sz="1600"/>
            </a:lvl9pPr>
          </a:lstStyle>
          <a:p>
            <a:r>
              <a:rPr lang="pl-PL"/>
              <a:t>Kliknij, aby edytować styl wzorca podtytułu</a:t>
            </a:r>
            <a:endParaRPr lang="en-US"/>
          </a:p>
        </p:txBody>
      </p:sp>
      <p:sp>
        <p:nvSpPr>
          <p:cNvPr id="4" name="Date Placeholder 3"/>
          <p:cNvSpPr>
            <a:spLocks noGrp="1"/>
          </p:cNvSpPr>
          <p:nvPr>
            <p:ph type="dt" sz="half" idx="10"/>
          </p:nvPr>
        </p:nvSpPr>
        <p:spPr>
          <a:xfrm>
            <a:off x="8968958" y="490243"/>
            <a:ext cx="2052383" cy="316710"/>
          </a:xfrm>
          <a:prstGeom prst="rect">
            <a:avLst/>
          </a:prstGeom>
        </p:spPr>
        <p:txBody>
          <a:bodyPr lIns="0" tIns="0" rIns="0" bIns="0"/>
          <a:lstStyle>
            <a:lvl1pPr algn="r">
              <a:lnSpc>
                <a:spcPts val="1633"/>
              </a:lnSpc>
              <a:defRPr sz="1270">
                <a:solidFill>
                  <a:schemeClr val="tx2"/>
                </a:solidFill>
                <a:latin typeface="Open Sans" pitchFamily="2" charset="0"/>
                <a:ea typeface="Open Sans" pitchFamily="2" charset="0"/>
                <a:cs typeface="Open Sans" pitchFamily="2" charset="0"/>
              </a:defRPr>
            </a:lvl1pPr>
          </a:lstStyle>
          <a:p>
            <a:fld id="{68EEE8EE-D7CF-4F1D-849B-3E54D1DD80B0}" type="datetime1">
              <a:rPr lang="pl-PL" smtClean="0"/>
              <a:t>2023-02-28</a:t>
            </a:fld>
            <a:endParaRPr lang="pl-PL" dirty="0"/>
          </a:p>
        </p:txBody>
      </p:sp>
    </p:spTree>
    <p:extLst>
      <p:ext uri="{BB962C8B-B14F-4D97-AF65-F5344CB8AC3E}">
        <p14:creationId xmlns:p14="http://schemas.microsoft.com/office/powerpoint/2010/main" val="416083482"/>
      </p:ext>
    </p:extLst>
  </p:cSld>
  <p:clrMapOvr>
    <a:masterClrMapping/>
  </p:clrMapOvr>
  <p:extLst>
    <p:ext uri="{DCECCB84-F9BA-43D5-87BE-67443E8EF086}">
      <p15:sldGuideLst xmlns:p15="http://schemas.microsoft.com/office/powerpoint/2012/main">
        <p15:guide id="1" pos="193">
          <p15:clr>
            <a:srgbClr val="FBAE40"/>
          </p15:clr>
        </p15:guide>
        <p15:guide id="2" orient="horz" pos="113">
          <p15:clr>
            <a:srgbClr val="FBAE40"/>
          </p15:clr>
        </p15:guide>
        <p15:guide id="3" orient="horz" pos="2381">
          <p15:clr>
            <a:srgbClr val="FBAE40"/>
          </p15:clr>
        </p15:guide>
        <p15:guide id="4" orient="horz" pos="340">
          <p15:clr>
            <a:srgbClr val="FBAE40"/>
          </p15:clr>
        </p15:guide>
        <p15:guide id="5" orient="horz" pos="567">
          <p15:clr>
            <a:srgbClr val="FBAE40"/>
          </p15:clr>
        </p15:guide>
        <p15:guide id="6" orient="horz" pos="794">
          <p15:clr>
            <a:srgbClr val="FBAE40"/>
          </p15:clr>
        </p15:guide>
        <p15:guide id="7" orient="horz" pos="1020">
          <p15:clr>
            <a:srgbClr val="FBAE40"/>
          </p15:clr>
        </p15:guide>
        <p15:guide id="8" orient="horz" pos="1247">
          <p15:clr>
            <a:srgbClr val="FBAE40"/>
          </p15:clr>
        </p15:guide>
        <p15:guide id="9" orient="horz" pos="1474">
          <p15:clr>
            <a:srgbClr val="FBAE40"/>
          </p15:clr>
        </p15:guide>
        <p15:guide id="10" orient="horz" pos="1701">
          <p15:clr>
            <a:srgbClr val="FBAE40"/>
          </p15:clr>
        </p15:guide>
        <p15:guide id="11" orient="horz" pos="1927">
          <p15:clr>
            <a:srgbClr val="FBAE40"/>
          </p15:clr>
        </p15:guide>
        <p15:guide id="12" orient="horz" pos="2154">
          <p15:clr>
            <a:srgbClr val="FBAE40"/>
          </p15:clr>
        </p15:guide>
        <p15:guide id="13" orient="horz" pos="2608">
          <p15:clr>
            <a:srgbClr val="FBAE40"/>
          </p15:clr>
        </p15:guide>
        <p15:guide id="14" orient="horz" pos="2835">
          <p15:clr>
            <a:srgbClr val="FBAE40"/>
          </p15:clr>
        </p15:guide>
        <p15:guide id="15" orient="horz" pos="3061">
          <p15:clr>
            <a:srgbClr val="FBAE40"/>
          </p15:clr>
        </p15:guide>
        <p15:guide id="16" orient="horz" pos="3288">
          <p15:clr>
            <a:srgbClr val="FBAE40"/>
          </p15:clr>
        </p15:guide>
        <p15:guide id="17" orient="horz" pos="3515">
          <p15:clr>
            <a:srgbClr val="FBAE40"/>
          </p15:clr>
        </p15:guide>
        <p15:guide id="18" orient="horz" pos="3742">
          <p15:clr>
            <a:srgbClr val="FBAE40"/>
          </p15:clr>
        </p15:guide>
        <p15:guide id="19" orient="horz" pos="3968">
          <p15:clr>
            <a:srgbClr val="FBAE40"/>
          </p15:clr>
        </p15:guide>
        <p15:guide id="20" orient="horz" pos="4195">
          <p15:clr>
            <a:srgbClr val="FBAE40"/>
          </p15:clr>
        </p15:guide>
        <p15:guide id="21" orient="horz" pos="4422">
          <p15:clr>
            <a:srgbClr val="FBAE40"/>
          </p15:clr>
        </p15:guide>
        <p15:guide id="22" orient="horz" pos="4649">
          <p15:clr>
            <a:srgbClr val="FBAE40"/>
          </p15:clr>
        </p15:guide>
        <p15:guide id="23" pos="419">
          <p15:clr>
            <a:srgbClr val="FBAE40"/>
          </p15:clr>
        </p15:guide>
        <p15:guide id="24" pos="646">
          <p15:clr>
            <a:srgbClr val="FBAE40"/>
          </p15:clr>
        </p15:guide>
        <p15:guide id="25" pos="873">
          <p15:clr>
            <a:srgbClr val="FBAE40"/>
          </p15:clr>
        </p15:guide>
        <p15:guide id="26" pos="1100">
          <p15:clr>
            <a:srgbClr val="FBAE40"/>
          </p15:clr>
        </p15:guide>
        <p15:guide id="27" pos="1327">
          <p15:clr>
            <a:srgbClr val="FBAE40"/>
          </p15:clr>
        </p15:guide>
        <p15:guide id="28" pos="1553">
          <p15:clr>
            <a:srgbClr val="FBAE40"/>
          </p15:clr>
        </p15:guide>
        <p15:guide id="29" pos="1780">
          <p15:clr>
            <a:srgbClr val="FBAE40"/>
          </p15:clr>
        </p15:guide>
        <p15:guide id="30" pos="2007">
          <p15:clr>
            <a:srgbClr val="FBAE40"/>
          </p15:clr>
        </p15:guide>
        <p15:guide id="31" pos="2234">
          <p15:clr>
            <a:srgbClr val="FBAE40"/>
          </p15:clr>
        </p15:guide>
        <p15:guide id="32" pos="2460">
          <p15:clr>
            <a:srgbClr val="FBAE40"/>
          </p15:clr>
        </p15:guide>
        <p15:guide id="33" pos="2687">
          <p15:clr>
            <a:srgbClr val="FBAE40"/>
          </p15:clr>
        </p15:guide>
        <p15:guide id="34" pos="2914">
          <p15:clr>
            <a:srgbClr val="FBAE40"/>
          </p15:clr>
        </p15:guide>
        <p15:guide id="35" pos="3141">
          <p15:clr>
            <a:srgbClr val="FBAE40"/>
          </p15:clr>
        </p15:guide>
        <p15:guide id="36" pos="3368">
          <p15:clr>
            <a:srgbClr val="FBAE40"/>
          </p15:clr>
        </p15:guide>
        <p15:guide id="37" pos="3594">
          <p15:clr>
            <a:srgbClr val="FBAE40"/>
          </p15:clr>
        </p15:guide>
        <p15:guide id="38" pos="3821">
          <p15:clr>
            <a:srgbClr val="FBAE40"/>
          </p15:clr>
        </p15:guide>
        <p15:guide id="39" pos="4048">
          <p15:clr>
            <a:srgbClr val="FBAE40"/>
          </p15:clr>
        </p15:guide>
        <p15:guide id="40" pos="4275">
          <p15:clr>
            <a:srgbClr val="FBAE40"/>
          </p15:clr>
        </p15:guide>
        <p15:guide id="41" pos="4501">
          <p15:clr>
            <a:srgbClr val="FBAE40"/>
          </p15:clr>
        </p15:guide>
        <p15:guide id="42" pos="4728">
          <p15:clr>
            <a:srgbClr val="FBAE40"/>
          </p15:clr>
        </p15:guide>
        <p15:guide id="43" pos="4955">
          <p15:clr>
            <a:srgbClr val="FBAE40"/>
          </p15:clr>
        </p15:guide>
        <p15:guide id="44" pos="5182">
          <p15:clr>
            <a:srgbClr val="FBAE40"/>
          </p15:clr>
        </p15:guide>
        <p15:guide id="45" pos="5408">
          <p15:clr>
            <a:srgbClr val="FBAE40"/>
          </p15:clr>
        </p15:guide>
        <p15:guide id="46" pos="5635">
          <p15:clr>
            <a:srgbClr val="FBAE40"/>
          </p15:clr>
        </p15:guide>
        <p15:guide id="47" pos="5862">
          <p15:clr>
            <a:srgbClr val="FBAE40"/>
          </p15:clr>
        </p15:guide>
        <p15:guide id="48" pos="6089">
          <p15:clr>
            <a:srgbClr val="FBAE40"/>
          </p15:clr>
        </p15:guide>
        <p15:guide id="49" pos="6316">
          <p15:clr>
            <a:srgbClr val="FBAE40"/>
          </p15:clr>
        </p15:guide>
        <p15:guide id="50" pos="6542">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Slajd tytułowy (krótki tytuł)">
    <p:spTree>
      <p:nvGrpSpPr>
        <p:cNvPr id="1" name=""/>
        <p:cNvGrpSpPr/>
        <p:nvPr/>
      </p:nvGrpSpPr>
      <p:grpSpPr>
        <a:xfrm>
          <a:off x="0" y="0"/>
          <a:ext cx="0" cy="0"/>
          <a:chOff x="0" y="0"/>
          <a:chExt cx="0" cy="0"/>
        </a:xfrm>
      </p:grpSpPr>
      <p:sp>
        <p:nvSpPr>
          <p:cNvPr id="18" name="Symbol zastępczy obrazu 17">
            <a:extLst>
              <a:ext uri="{FF2B5EF4-FFF2-40B4-BE49-F238E27FC236}">
                <a16:creationId xmlns:a16="http://schemas.microsoft.com/office/drawing/2014/main" id="{B548DA29-C563-4D61-8054-8FCB3676FB55}"/>
              </a:ext>
            </a:extLst>
          </p:cNvPr>
          <p:cNvSpPr>
            <a:spLocks noGrp="1"/>
          </p:cNvSpPr>
          <p:nvPr>
            <p:ph type="pic" sz="quarter" idx="11"/>
          </p:nvPr>
        </p:nvSpPr>
        <p:spPr>
          <a:xfrm>
            <a:off x="-1" y="0"/>
            <a:ext cx="8141270" cy="4629319"/>
          </a:xfrm>
          <a:custGeom>
            <a:avLst/>
            <a:gdLst>
              <a:gd name="connsiteX0" fmla="*/ 0 w 8141270"/>
              <a:gd name="connsiteY0" fmla="*/ 0 h 4629319"/>
              <a:gd name="connsiteX1" fmla="*/ 8141270 w 8141270"/>
              <a:gd name="connsiteY1" fmla="*/ 0 h 4629319"/>
              <a:gd name="connsiteX2" fmla="*/ 8141270 w 8141270"/>
              <a:gd name="connsiteY2" fmla="*/ 3909319 h 4629319"/>
              <a:gd name="connsiteX3" fmla="*/ 4181270 w 8141270"/>
              <a:gd name="connsiteY3" fmla="*/ 3909319 h 4629319"/>
              <a:gd name="connsiteX4" fmla="*/ 4181270 w 8141270"/>
              <a:gd name="connsiteY4" fmla="*/ 4629319 h 4629319"/>
              <a:gd name="connsiteX5" fmla="*/ 0 w 8141270"/>
              <a:gd name="connsiteY5" fmla="*/ 4629319 h 46293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41270" h="4629319">
                <a:moveTo>
                  <a:pt x="0" y="0"/>
                </a:moveTo>
                <a:lnTo>
                  <a:pt x="8141270" y="0"/>
                </a:lnTo>
                <a:lnTo>
                  <a:pt x="8141270" y="3909319"/>
                </a:lnTo>
                <a:lnTo>
                  <a:pt x="4181270" y="3909319"/>
                </a:lnTo>
                <a:lnTo>
                  <a:pt x="4181270" y="4629319"/>
                </a:lnTo>
                <a:lnTo>
                  <a:pt x="0" y="4629319"/>
                </a:lnTo>
                <a:close/>
              </a:path>
            </a:pathLst>
          </a:custGeom>
          <a:solidFill>
            <a:schemeClr val="bg1">
              <a:lumMod val="95000"/>
            </a:schemeClr>
          </a:solidFill>
        </p:spPr>
        <p:txBody>
          <a:bodyPr wrap="square" anchor="ctr" anchorCtr="0">
            <a:noAutofit/>
          </a:bodyPr>
          <a:lstStyle>
            <a:lvl1pPr algn="ctr">
              <a:buFont typeface="Arial" panose="020B0604020202020204" pitchFamily="34" charset="0"/>
              <a:buNone/>
              <a:defRPr sz="907"/>
            </a:lvl1pPr>
          </a:lstStyle>
          <a:p>
            <a:r>
              <a:rPr lang="pl-PL" dirty="0"/>
              <a:t>Kliknij ikonę, aby dodać obraz</a:t>
            </a:r>
          </a:p>
        </p:txBody>
      </p:sp>
      <p:sp>
        <p:nvSpPr>
          <p:cNvPr id="4" name="Date Placeholder 3"/>
          <p:cNvSpPr>
            <a:spLocks noGrp="1"/>
          </p:cNvSpPr>
          <p:nvPr>
            <p:ph type="dt" sz="half" idx="10"/>
          </p:nvPr>
        </p:nvSpPr>
        <p:spPr>
          <a:xfrm>
            <a:off x="8970199" y="489652"/>
            <a:ext cx="2052383" cy="332686"/>
          </a:xfrm>
          <a:prstGeom prst="rect">
            <a:avLst/>
          </a:prstGeom>
        </p:spPr>
        <p:txBody>
          <a:bodyPr lIns="0" tIns="0" rIns="0" bIns="0"/>
          <a:lstStyle>
            <a:lvl1pPr algn="r">
              <a:lnSpc>
                <a:spcPts val="1633"/>
              </a:lnSpc>
              <a:defRPr sz="1270">
                <a:solidFill>
                  <a:schemeClr val="tx2"/>
                </a:solidFill>
                <a:latin typeface="Open Sans" pitchFamily="2" charset="0"/>
                <a:ea typeface="Open Sans" pitchFamily="2" charset="0"/>
                <a:cs typeface="Open Sans" pitchFamily="2" charset="0"/>
              </a:defRPr>
            </a:lvl1pPr>
          </a:lstStyle>
          <a:p>
            <a:fld id="{D857886D-A165-4D54-8DB0-CE6586ECA8EC}" type="datetime1">
              <a:rPr lang="pl-PL" smtClean="0"/>
              <a:t>2023-02-28</a:t>
            </a:fld>
            <a:endParaRPr lang="pl-PL" dirty="0"/>
          </a:p>
        </p:txBody>
      </p:sp>
      <p:sp>
        <p:nvSpPr>
          <p:cNvPr id="14" name="Prostokąt 13">
            <a:extLst>
              <a:ext uri="{FF2B5EF4-FFF2-40B4-BE49-F238E27FC236}">
                <a16:creationId xmlns:a16="http://schemas.microsoft.com/office/drawing/2014/main" id="{170707E0-6EA5-4E7F-A076-D9AF20F58364}"/>
              </a:ext>
            </a:extLst>
          </p:cNvPr>
          <p:cNvSpPr/>
          <p:nvPr userDrawn="1"/>
        </p:nvSpPr>
        <p:spPr>
          <a:xfrm>
            <a:off x="4182044" y="3909236"/>
            <a:ext cx="8009956" cy="1799636"/>
          </a:xfrm>
          <a:prstGeom prst="rect">
            <a:avLst/>
          </a:prstGeom>
          <a:solidFill>
            <a:srgbClr val="B109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5" name="Title 1">
            <a:extLst>
              <a:ext uri="{FF2B5EF4-FFF2-40B4-BE49-F238E27FC236}">
                <a16:creationId xmlns:a16="http://schemas.microsoft.com/office/drawing/2014/main" id="{348CBCFF-0010-4469-A215-D3AD08162C37}"/>
              </a:ext>
            </a:extLst>
          </p:cNvPr>
          <p:cNvSpPr>
            <a:spLocks noGrp="1"/>
          </p:cNvSpPr>
          <p:nvPr>
            <p:ph type="ctrTitle"/>
          </p:nvPr>
        </p:nvSpPr>
        <p:spPr>
          <a:xfrm>
            <a:off x="4529102" y="4741814"/>
            <a:ext cx="7368608" cy="648546"/>
          </a:xfrm>
        </p:spPr>
        <p:txBody>
          <a:bodyPr anchor="t" anchorCtr="0">
            <a:normAutofit/>
          </a:bodyPr>
          <a:lstStyle>
            <a:lvl1pPr algn="l">
              <a:lnSpc>
                <a:spcPts val="3500"/>
              </a:lnSpc>
              <a:defRPr sz="2800">
                <a:solidFill>
                  <a:schemeClr val="bg1"/>
                </a:solidFill>
              </a:defRPr>
            </a:lvl1pPr>
          </a:lstStyle>
          <a:p>
            <a:r>
              <a:rPr lang="pl-PL"/>
              <a:t>Kliknij, aby edytować styl</a:t>
            </a:r>
            <a:endParaRPr lang="en-US"/>
          </a:p>
        </p:txBody>
      </p:sp>
      <p:pic>
        <p:nvPicPr>
          <p:cNvPr id="16" name="Obraz 15" descr="Obraz zawierający tekst&#10;&#10;Opis wygenerowany automatycznie">
            <a:extLst>
              <a:ext uri="{FF2B5EF4-FFF2-40B4-BE49-F238E27FC236}">
                <a16:creationId xmlns:a16="http://schemas.microsoft.com/office/drawing/2014/main" id="{FB77C037-5D6A-47CB-9B55-BC8F7AAAD13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182044" y="3909236"/>
            <a:ext cx="3959225" cy="720090"/>
          </a:xfrm>
          <a:prstGeom prst="rect">
            <a:avLst/>
          </a:prstGeom>
        </p:spPr>
      </p:pic>
      <p:pic>
        <p:nvPicPr>
          <p:cNvPr id="19" name="Obraz 18">
            <a:extLst>
              <a:ext uri="{FF2B5EF4-FFF2-40B4-BE49-F238E27FC236}">
                <a16:creationId xmlns:a16="http://schemas.microsoft.com/office/drawing/2014/main" id="{F5589D56-BEE4-4B85-94EF-C4D47E962AB4}"/>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947862" y="5873940"/>
            <a:ext cx="8296276" cy="899980"/>
          </a:xfrm>
          <a:prstGeom prst="rect">
            <a:avLst/>
          </a:prstGeom>
        </p:spPr>
      </p:pic>
    </p:spTree>
    <p:extLst>
      <p:ext uri="{BB962C8B-B14F-4D97-AF65-F5344CB8AC3E}">
        <p14:creationId xmlns:p14="http://schemas.microsoft.com/office/powerpoint/2010/main" val="2271532482"/>
      </p:ext>
    </p:extLst>
  </p:cSld>
  <p:clrMapOvr>
    <a:masterClrMapping/>
  </p:clrMapOvr>
  <p:extLst>
    <p:ext uri="{DCECCB84-F9BA-43D5-87BE-67443E8EF086}">
      <p15:sldGuideLst xmlns:p15="http://schemas.microsoft.com/office/powerpoint/2012/main">
        <p15:guide id="1" pos="192">
          <p15:clr>
            <a:srgbClr val="FBAE40"/>
          </p15:clr>
        </p15:guide>
        <p15:guide id="2" orient="horz" pos="113">
          <p15:clr>
            <a:srgbClr val="FBAE40"/>
          </p15:clr>
        </p15:guide>
        <p15:guide id="3" orient="horz" pos="2381">
          <p15:clr>
            <a:srgbClr val="FBAE40"/>
          </p15:clr>
        </p15:guide>
        <p15:guide id="4" orient="horz" pos="340">
          <p15:clr>
            <a:srgbClr val="FBAE40"/>
          </p15:clr>
        </p15:guide>
        <p15:guide id="5" orient="horz" pos="567">
          <p15:clr>
            <a:srgbClr val="FBAE40"/>
          </p15:clr>
        </p15:guide>
        <p15:guide id="6" orient="horz" pos="794">
          <p15:clr>
            <a:srgbClr val="FBAE40"/>
          </p15:clr>
        </p15:guide>
        <p15:guide id="7" orient="horz" pos="1020">
          <p15:clr>
            <a:srgbClr val="FBAE40"/>
          </p15:clr>
        </p15:guide>
        <p15:guide id="8" orient="horz" pos="1247">
          <p15:clr>
            <a:srgbClr val="FBAE40"/>
          </p15:clr>
        </p15:guide>
        <p15:guide id="9" orient="horz" pos="1474">
          <p15:clr>
            <a:srgbClr val="FBAE40"/>
          </p15:clr>
        </p15:guide>
        <p15:guide id="10" orient="horz" pos="1701">
          <p15:clr>
            <a:srgbClr val="FBAE40"/>
          </p15:clr>
        </p15:guide>
        <p15:guide id="11" orient="horz" pos="1927">
          <p15:clr>
            <a:srgbClr val="FBAE40"/>
          </p15:clr>
        </p15:guide>
        <p15:guide id="12" orient="horz" pos="2154">
          <p15:clr>
            <a:srgbClr val="FBAE40"/>
          </p15:clr>
        </p15:guide>
        <p15:guide id="13" orient="horz" pos="2608">
          <p15:clr>
            <a:srgbClr val="FBAE40"/>
          </p15:clr>
        </p15:guide>
        <p15:guide id="14" orient="horz" pos="2835">
          <p15:clr>
            <a:srgbClr val="FBAE40"/>
          </p15:clr>
        </p15:guide>
        <p15:guide id="15" orient="horz" pos="3061">
          <p15:clr>
            <a:srgbClr val="FBAE40"/>
          </p15:clr>
        </p15:guide>
        <p15:guide id="16" orient="horz" pos="3288">
          <p15:clr>
            <a:srgbClr val="FBAE40"/>
          </p15:clr>
        </p15:guide>
        <p15:guide id="17" orient="horz" pos="3515">
          <p15:clr>
            <a:srgbClr val="FBAE40"/>
          </p15:clr>
        </p15:guide>
        <p15:guide id="18" orient="horz" pos="3742">
          <p15:clr>
            <a:srgbClr val="FBAE40"/>
          </p15:clr>
        </p15:guide>
        <p15:guide id="19" orient="horz" pos="3968">
          <p15:clr>
            <a:srgbClr val="FBAE40"/>
          </p15:clr>
        </p15:guide>
        <p15:guide id="20" orient="horz" pos="4195">
          <p15:clr>
            <a:srgbClr val="FBAE40"/>
          </p15:clr>
        </p15:guide>
        <p15:guide id="21" orient="horz" pos="4422">
          <p15:clr>
            <a:srgbClr val="FBAE40"/>
          </p15:clr>
        </p15:guide>
        <p15:guide id="22" orient="horz" pos="4649">
          <p15:clr>
            <a:srgbClr val="FBAE40"/>
          </p15:clr>
        </p15:guide>
        <p15:guide id="23" pos="419">
          <p15:clr>
            <a:srgbClr val="FBAE40"/>
          </p15:clr>
        </p15:guide>
        <p15:guide id="24" pos="646">
          <p15:clr>
            <a:srgbClr val="FBAE40"/>
          </p15:clr>
        </p15:guide>
        <p15:guide id="25" pos="873">
          <p15:clr>
            <a:srgbClr val="FBAE40"/>
          </p15:clr>
        </p15:guide>
        <p15:guide id="26" pos="1100">
          <p15:clr>
            <a:srgbClr val="FBAE40"/>
          </p15:clr>
        </p15:guide>
        <p15:guide id="27" pos="1327">
          <p15:clr>
            <a:srgbClr val="FBAE40"/>
          </p15:clr>
        </p15:guide>
        <p15:guide id="28" pos="1553">
          <p15:clr>
            <a:srgbClr val="FBAE40"/>
          </p15:clr>
        </p15:guide>
        <p15:guide id="29" pos="1780">
          <p15:clr>
            <a:srgbClr val="FBAE40"/>
          </p15:clr>
        </p15:guide>
        <p15:guide id="30" pos="2007">
          <p15:clr>
            <a:srgbClr val="FBAE40"/>
          </p15:clr>
        </p15:guide>
        <p15:guide id="31" pos="2234">
          <p15:clr>
            <a:srgbClr val="FBAE40"/>
          </p15:clr>
        </p15:guide>
        <p15:guide id="32" pos="2460">
          <p15:clr>
            <a:srgbClr val="FBAE40"/>
          </p15:clr>
        </p15:guide>
        <p15:guide id="33" pos="2687">
          <p15:clr>
            <a:srgbClr val="FBAE40"/>
          </p15:clr>
        </p15:guide>
        <p15:guide id="34" pos="2914">
          <p15:clr>
            <a:srgbClr val="FBAE40"/>
          </p15:clr>
        </p15:guide>
        <p15:guide id="35" pos="3141">
          <p15:clr>
            <a:srgbClr val="FBAE40"/>
          </p15:clr>
        </p15:guide>
        <p15:guide id="36" pos="3368">
          <p15:clr>
            <a:srgbClr val="FBAE40"/>
          </p15:clr>
        </p15:guide>
        <p15:guide id="37" pos="3594">
          <p15:clr>
            <a:srgbClr val="FBAE40"/>
          </p15:clr>
        </p15:guide>
        <p15:guide id="38" pos="3821">
          <p15:clr>
            <a:srgbClr val="FBAE40"/>
          </p15:clr>
        </p15:guide>
        <p15:guide id="39" pos="4048">
          <p15:clr>
            <a:srgbClr val="FBAE40"/>
          </p15:clr>
        </p15:guide>
        <p15:guide id="40" pos="4275">
          <p15:clr>
            <a:srgbClr val="FBAE40"/>
          </p15:clr>
        </p15:guide>
        <p15:guide id="41" pos="4501">
          <p15:clr>
            <a:srgbClr val="FBAE40"/>
          </p15:clr>
        </p15:guide>
        <p15:guide id="42" pos="4728">
          <p15:clr>
            <a:srgbClr val="FBAE40"/>
          </p15:clr>
        </p15:guide>
        <p15:guide id="43" pos="4955">
          <p15:clr>
            <a:srgbClr val="FBAE40"/>
          </p15:clr>
        </p15:guide>
        <p15:guide id="44" pos="5182">
          <p15:clr>
            <a:srgbClr val="FBAE40"/>
          </p15:clr>
        </p15:guide>
        <p15:guide id="45" pos="5408">
          <p15:clr>
            <a:srgbClr val="FBAE40"/>
          </p15:clr>
        </p15:guide>
        <p15:guide id="46" pos="5635">
          <p15:clr>
            <a:srgbClr val="FBAE40"/>
          </p15:clr>
        </p15:guide>
        <p15:guide id="47" pos="5862">
          <p15:clr>
            <a:srgbClr val="FBAE40"/>
          </p15:clr>
        </p15:guide>
        <p15:guide id="48" pos="6089">
          <p15:clr>
            <a:srgbClr val="FBAE40"/>
          </p15:clr>
        </p15:guide>
        <p15:guide id="49" pos="6316">
          <p15:clr>
            <a:srgbClr val="FBAE40"/>
          </p15:clr>
        </p15:guide>
        <p15:guide id="50" pos="6542">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Slajd tytuł sekcji">
    <p:spTree>
      <p:nvGrpSpPr>
        <p:cNvPr id="1" name=""/>
        <p:cNvGrpSpPr/>
        <p:nvPr/>
      </p:nvGrpSpPr>
      <p:grpSpPr>
        <a:xfrm>
          <a:off x="0" y="0"/>
          <a:ext cx="0" cy="0"/>
          <a:chOff x="0" y="0"/>
          <a:chExt cx="0" cy="0"/>
        </a:xfrm>
      </p:grpSpPr>
      <p:sp>
        <p:nvSpPr>
          <p:cNvPr id="15" name="Prostokąt 14">
            <a:extLst>
              <a:ext uri="{FF2B5EF4-FFF2-40B4-BE49-F238E27FC236}">
                <a16:creationId xmlns:a16="http://schemas.microsoft.com/office/drawing/2014/main" id="{931C5B7E-FF81-4C0B-9649-53EACDCF26E1}"/>
              </a:ext>
            </a:extLst>
          </p:cNvPr>
          <p:cNvSpPr/>
          <p:nvPr userDrawn="1"/>
        </p:nvSpPr>
        <p:spPr>
          <a:xfrm>
            <a:off x="2832783" y="3815369"/>
            <a:ext cx="8441051" cy="208312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grpSp>
        <p:nvGrpSpPr>
          <p:cNvPr id="2" name="Grupa 1">
            <a:extLst>
              <a:ext uri="{FF2B5EF4-FFF2-40B4-BE49-F238E27FC236}">
                <a16:creationId xmlns:a16="http://schemas.microsoft.com/office/drawing/2014/main" id="{677C6BD7-C635-4E89-AD92-E2CFA5EC084E}"/>
              </a:ext>
            </a:extLst>
          </p:cNvPr>
          <p:cNvGrpSpPr/>
          <p:nvPr userDrawn="1"/>
        </p:nvGrpSpPr>
        <p:grpSpPr>
          <a:xfrm>
            <a:off x="2832784" y="3813150"/>
            <a:ext cx="6233685" cy="359395"/>
            <a:chOff x="2832785" y="3973019"/>
            <a:chExt cx="4679948" cy="359395"/>
          </a:xfrm>
        </p:grpSpPr>
        <p:sp>
          <p:nvSpPr>
            <p:cNvPr id="16" name="Prostokąt 15">
              <a:extLst>
                <a:ext uri="{FF2B5EF4-FFF2-40B4-BE49-F238E27FC236}">
                  <a16:creationId xmlns:a16="http://schemas.microsoft.com/office/drawing/2014/main" id="{167ED945-9D3C-4682-8442-348B284835CE}"/>
                </a:ext>
              </a:extLst>
            </p:cNvPr>
            <p:cNvSpPr/>
            <p:nvPr userDrawn="1"/>
          </p:nvSpPr>
          <p:spPr>
            <a:xfrm>
              <a:off x="3912284" y="3973019"/>
              <a:ext cx="3600449" cy="359395"/>
            </a:xfrm>
            <a:prstGeom prst="rect">
              <a:avLst/>
            </a:prstGeom>
            <a:solidFill>
              <a:srgbClr val="0052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7" name="Prostokąt 16">
              <a:extLst>
                <a:ext uri="{FF2B5EF4-FFF2-40B4-BE49-F238E27FC236}">
                  <a16:creationId xmlns:a16="http://schemas.microsoft.com/office/drawing/2014/main" id="{932CF1BB-40D2-4394-9F0F-290A1519413F}"/>
                </a:ext>
              </a:extLst>
            </p:cNvPr>
            <p:cNvSpPr/>
            <p:nvPr userDrawn="1"/>
          </p:nvSpPr>
          <p:spPr>
            <a:xfrm>
              <a:off x="2832785" y="3973019"/>
              <a:ext cx="1079500" cy="35877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grpSp>
      <p:sp>
        <p:nvSpPr>
          <p:cNvPr id="18" name="Title 1">
            <a:extLst>
              <a:ext uri="{FF2B5EF4-FFF2-40B4-BE49-F238E27FC236}">
                <a16:creationId xmlns:a16="http://schemas.microsoft.com/office/drawing/2014/main" id="{582A1BC7-32BA-43C1-8EA9-D569419034E0}"/>
              </a:ext>
            </a:extLst>
          </p:cNvPr>
          <p:cNvSpPr>
            <a:spLocks noGrp="1"/>
          </p:cNvSpPr>
          <p:nvPr>
            <p:ph type="ctrTitle"/>
          </p:nvPr>
        </p:nvSpPr>
        <p:spPr>
          <a:xfrm>
            <a:off x="3193146" y="4447221"/>
            <a:ext cx="7695247" cy="1268392"/>
          </a:xfrm>
        </p:spPr>
        <p:txBody>
          <a:bodyPr anchor="t" anchorCtr="0">
            <a:normAutofit/>
          </a:bodyPr>
          <a:lstStyle>
            <a:lvl1pPr algn="l">
              <a:lnSpc>
                <a:spcPts val="3500"/>
              </a:lnSpc>
              <a:defRPr sz="2800"/>
            </a:lvl1pPr>
          </a:lstStyle>
          <a:p>
            <a:r>
              <a:rPr lang="pl-PL"/>
              <a:t>Kliknij, aby edytować styl</a:t>
            </a:r>
            <a:endParaRPr lang="en-US"/>
          </a:p>
        </p:txBody>
      </p:sp>
      <p:sp>
        <p:nvSpPr>
          <p:cNvPr id="24" name="Symbol zastępczy obrazu 23">
            <a:extLst>
              <a:ext uri="{FF2B5EF4-FFF2-40B4-BE49-F238E27FC236}">
                <a16:creationId xmlns:a16="http://schemas.microsoft.com/office/drawing/2014/main" id="{B027534C-189F-4DE1-81AD-1A68EC636E87}"/>
              </a:ext>
            </a:extLst>
          </p:cNvPr>
          <p:cNvSpPr>
            <a:spLocks noGrp="1"/>
          </p:cNvSpPr>
          <p:nvPr>
            <p:ph type="pic" sz="quarter" idx="12"/>
          </p:nvPr>
        </p:nvSpPr>
        <p:spPr>
          <a:xfrm>
            <a:off x="925200" y="4"/>
            <a:ext cx="8141270" cy="4174759"/>
          </a:xfrm>
          <a:custGeom>
            <a:avLst/>
            <a:gdLst>
              <a:gd name="connsiteX0" fmla="*/ 0 w 8141270"/>
              <a:gd name="connsiteY0" fmla="*/ 0 h 4320000"/>
              <a:gd name="connsiteX1" fmla="*/ 8141270 w 8141270"/>
              <a:gd name="connsiteY1" fmla="*/ 0 h 4320000"/>
              <a:gd name="connsiteX2" fmla="*/ 8141270 w 8141270"/>
              <a:gd name="connsiteY2" fmla="*/ 3964391 h 4320000"/>
              <a:gd name="connsiteX3" fmla="*/ 6584309 w 8141270"/>
              <a:gd name="connsiteY3" fmla="*/ 3964391 h 4320000"/>
              <a:gd name="connsiteX4" fmla="*/ 6584309 w 8141270"/>
              <a:gd name="connsiteY4" fmla="*/ 3964390 h 4320000"/>
              <a:gd name="connsiteX5" fmla="*/ 2983861 w 8141270"/>
              <a:gd name="connsiteY5" fmla="*/ 3964390 h 4320000"/>
              <a:gd name="connsiteX6" fmla="*/ 2983861 w 8141270"/>
              <a:gd name="connsiteY6" fmla="*/ 3964389 h 4320000"/>
              <a:gd name="connsiteX7" fmla="*/ 1904362 w 8141270"/>
              <a:gd name="connsiteY7" fmla="*/ 3964389 h 4320000"/>
              <a:gd name="connsiteX8" fmla="*/ 1904362 w 8141270"/>
              <a:gd name="connsiteY8" fmla="*/ 3964391 h 4320000"/>
              <a:gd name="connsiteX9" fmla="*/ 1904359 w 8141270"/>
              <a:gd name="connsiteY9" fmla="*/ 3964391 h 4320000"/>
              <a:gd name="connsiteX10" fmla="*/ 1904359 w 8141270"/>
              <a:gd name="connsiteY10" fmla="*/ 4320000 h 4320000"/>
              <a:gd name="connsiteX11" fmla="*/ 0 w 8141270"/>
              <a:gd name="connsiteY11" fmla="*/ 4320000 h 432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141270" h="4320000">
                <a:moveTo>
                  <a:pt x="0" y="0"/>
                </a:moveTo>
                <a:lnTo>
                  <a:pt x="8141270" y="0"/>
                </a:lnTo>
                <a:lnTo>
                  <a:pt x="8141270" y="3964391"/>
                </a:lnTo>
                <a:lnTo>
                  <a:pt x="6584309" y="3964391"/>
                </a:lnTo>
                <a:lnTo>
                  <a:pt x="6584309" y="3964390"/>
                </a:lnTo>
                <a:lnTo>
                  <a:pt x="2983861" y="3964390"/>
                </a:lnTo>
                <a:lnTo>
                  <a:pt x="2983861" y="3964389"/>
                </a:lnTo>
                <a:lnTo>
                  <a:pt x="1904362" y="3964389"/>
                </a:lnTo>
                <a:lnTo>
                  <a:pt x="1904362" y="3964391"/>
                </a:lnTo>
                <a:lnTo>
                  <a:pt x="1904359" y="3964391"/>
                </a:lnTo>
                <a:lnTo>
                  <a:pt x="1904359" y="4320000"/>
                </a:lnTo>
                <a:lnTo>
                  <a:pt x="0" y="4320000"/>
                </a:lnTo>
                <a:close/>
              </a:path>
            </a:pathLst>
          </a:custGeom>
          <a:solidFill>
            <a:schemeClr val="bg1">
              <a:lumMod val="95000"/>
            </a:schemeClr>
          </a:solidFill>
        </p:spPr>
        <p:txBody>
          <a:bodyPr wrap="square" anchor="ctr" anchorCtr="0">
            <a:noAutofit/>
          </a:bodyPr>
          <a:lstStyle>
            <a:lvl1pPr algn="ctr">
              <a:buFont typeface="Arial" panose="020B0604020202020204" pitchFamily="34" charset="0"/>
              <a:buNone/>
              <a:defRPr sz="907"/>
            </a:lvl1pPr>
          </a:lstStyle>
          <a:p>
            <a:r>
              <a:rPr lang="pl-PL" dirty="0"/>
              <a:t>Kliknij ikonę, aby dodać obraz</a:t>
            </a:r>
          </a:p>
        </p:txBody>
      </p:sp>
    </p:spTree>
    <p:extLst>
      <p:ext uri="{BB962C8B-B14F-4D97-AF65-F5344CB8AC3E}">
        <p14:creationId xmlns:p14="http://schemas.microsoft.com/office/powerpoint/2010/main" val="931411218"/>
      </p:ext>
    </p:extLst>
  </p:cSld>
  <p:clrMapOvr>
    <a:masterClrMapping/>
  </p:clrMapOvr>
  <p:extLst>
    <p:ext uri="{DCECCB84-F9BA-43D5-87BE-67443E8EF086}">
      <p15:sldGuideLst xmlns:p15="http://schemas.microsoft.com/office/powerpoint/2012/main">
        <p15:guide id="1" pos="193">
          <p15:clr>
            <a:srgbClr val="FBAE40"/>
          </p15:clr>
        </p15:guide>
        <p15:guide id="2" orient="horz" pos="113">
          <p15:clr>
            <a:srgbClr val="FBAE40"/>
          </p15:clr>
        </p15:guide>
        <p15:guide id="3" orient="horz" pos="2381">
          <p15:clr>
            <a:srgbClr val="FBAE40"/>
          </p15:clr>
        </p15:guide>
        <p15:guide id="4" orient="horz" pos="340">
          <p15:clr>
            <a:srgbClr val="FBAE40"/>
          </p15:clr>
        </p15:guide>
        <p15:guide id="5" orient="horz" pos="567">
          <p15:clr>
            <a:srgbClr val="FBAE40"/>
          </p15:clr>
        </p15:guide>
        <p15:guide id="6" orient="horz" pos="794">
          <p15:clr>
            <a:srgbClr val="FBAE40"/>
          </p15:clr>
        </p15:guide>
        <p15:guide id="7" orient="horz" pos="1020">
          <p15:clr>
            <a:srgbClr val="FBAE40"/>
          </p15:clr>
        </p15:guide>
        <p15:guide id="8" orient="horz" pos="1247">
          <p15:clr>
            <a:srgbClr val="FBAE40"/>
          </p15:clr>
        </p15:guide>
        <p15:guide id="9" orient="horz" pos="1474">
          <p15:clr>
            <a:srgbClr val="FBAE40"/>
          </p15:clr>
        </p15:guide>
        <p15:guide id="10" orient="horz" pos="1701">
          <p15:clr>
            <a:srgbClr val="FBAE40"/>
          </p15:clr>
        </p15:guide>
        <p15:guide id="11" orient="horz" pos="1927">
          <p15:clr>
            <a:srgbClr val="FBAE40"/>
          </p15:clr>
        </p15:guide>
        <p15:guide id="12" orient="horz" pos="2154">
          <p15:clr>
            <a:srgbClr val="FBAE40"/>
          </p15:clr>
        </p15:guide>
        <p15:guide id="13" orient="horz" pos="2608">
          <p15:clr>
            <a:srgbClr val="FBAE40"/>
          </p15:clr>
        </p15:guide>
        <p15:guide id="14" orient="horz" pos="2835">
          <p15:clr>
            <a:srgbClr val="FBAE40"/>
          </p15:clr>
        </p15:guide>
        <p15:guide id="15" orient="horz" pos="3061">
          <p15:clr>
            <a:srgbClr val="FBAE40"/>
          </p15:clr>
        </p15:guide>
        <p15:guide id="16" orient="horz" pos="3288">
          <p15:clr>
            <a:srgbClr val="FBAE40"/>
          </p15:clr>
        </p15:guide>
        <p15:guide id="17" orient="horz" pos="3515">
          <p15:clr>
            <a:srgbClr val="FBAE40"/>
          </p15:clr>
        </p15:guide>
        <p15:guide id="18" orient="horz" pos="3742">
          <p15:clr>
            <a:srgbClr val="FBAE40"/>
          </p15:clr>
        </p15:guide>
        <p15:guide id="19" orient="horz" pos="3968">
          <p15:clr>
            <a:srgbClr val="FBAE40"/>
          </p15:clr>
        </p15:guide>
        <p15:guide id="20" orient="horz" pos="4195">
          <p15:clr>
            <a:srgbClr val="FBAE40"/>
          </p15:clr>
        </p15:guide>
        <p15:guide id="21" orient="horz" pos="4422">
          <p15:clr>
            <a:srgbClr val="FBAE40"/>
          </p15:clr>
        </p15:guide>
        <p15:guide id="22" orient="horz" pos="4649">
          <p15:clr>
            <a:srgbClr val="FBAE40"/>
          </p15:clr>
        </p15:guide>
        <p15:guide id="23" pos="419">
          <p15:clr>
            <a:srgbClr val="FBAE40"/>
          </p15:clr>
        </p15:guide>
        <p15:guide id="24" pos="646">
          <p15:clr>
            <a:srgbClr val="FBAE40"/>
          </p15:clr>
        </p15:guide>
        <p15:guide id="25" pos="873">
          <p15:clr>
            <a:srgbClr val="FBAE40"/>
          </p15:clr>
        </p15:guide>
        <p15:guide id="26" pos="1100">
          <p15:clr>
            <a:srgbClr val="FBAE40"/>
          </p15:clr>
        </p15:guide>
        <p15:guide id="27" pos="1327">
          <p15:clr>
            <a:srgbClr val="FBAE40"/>
          </p15:clr>
        </p15:guide>
        <p15:guide id="28" pos="1553">
          <p15:clr>
            <a:srgbClr val="FBAE40"/>
          </p15:clr>
        </p15:guide>
        <p15:guide id="29" pos="1780">
          <p15:clr>
            <a:srgbClr val="FBAE40"/>
          </p15:clr>
        </p15:guide>
        <p15:guide id="30" pos="2007">
          <p15:clr>
            <a:srgbClr val="FBAE40"/>
          </p15:clr>
        </p15:guide>
        <p15:guide id="31" pos="2234">
          <p15:clr>
            <a:srgbClr val="FBAE40"/>
          </p15:clr>
        </p15:guide>
        <p15:guide id="32" pos="2460">
          <p15:clr>
            <a:srgbClr val="FBAE40"/>
          </p15:clr>
        </p15:guide>
        <p15:guide id="33" pos="2687">
          <p15:clr>
            <a:srgbClr val="FBAE40"/>
          </p15:clr>
        </p15:guide>
        <p15:guide id="34" pos="2914">
          <p15:clr>
            <a:srgbClr val="FBAE40"/>
          </p15:clr>
        </p15:guide>
        <p15:guide id="35" pos="3141">
          <p15:clr>
            <a:srgbClr val="FBAE40"/>
          </p15:clr>
        </p15:guide>
        <p15:guide id="36" pos="3368">
          <p15:clr>
            <a:srgbClr val="FBAE40"/>
          </p15:clr>
        </p15:guide>
        <p15:guide id="37" pos="3594">
          <p15:clr>
            <a:srgbClr val="FBAE40"/>
          </p15:clr>
        </p15:guide>
        <p15:guide id="38" pos="3821">
          <p15:clr>
            <a:srgbClr val="FBAE40"/>
          </p15:clr>
        </p15:guide>
        <p15:guide id="39" pos="4048">
          <p15:clr>
            <a:srgbClr val="FBAE40"/>
          </p15:clr>
        </p15:guide>
        <p15:guide id="40" pos="4275">
          <p15:clr>
            <a:srgbClr val="FBAE40"/>
          </p15:clr>
        </p15:guide>
        <p15:guide id="41" pos="4501">
          <p15:clr>
            <a:srgbClr val="FBAE40"/>
          </p15:clr>
        </p15:guide>
        <p15:guide id="42" pos="4728">
          <p15:clr>
            <a:srgbClr val="FBAE40"/>
          </p15:clr>
        </p15:guide>
        <p15:guide id="43" pos="4955">
          <p15:clr>
            <a:srgbClr val="FBAE40"/>
          </p15:clr>
        </p15:guide>
        <p15:guide id="44" pos="5182">
          <p15:clr>
            <a:srgbClr val="FBAE40"/>
          </p15:clr>
        </p15:guide>
        <p15:guide id="45" pos="5408">
          <p15:clr>
            <a:srgbClr val="FBAE40"/>
          </p15:clr>
        </p15:guide>
        <p15:guide id="46" pos="5635">
          <p15:clr>
            <a:srgbClr val="FBAE40"/>
          </p15:clr>
        </p15:guide>
        <p15:guide id="47" pos="5862">
          <p15:clr>
            <a:srgbClr val="FBAE40"/>
          </p15:clr>
        </p15:guide>
        <p15:guide id="48" pos="6089">
          <p15:clr>
            <a:srgbClr val="FBAE40"/>
          </p15:clr>
        </p15:guide>
        <p15:guide id="49" pos="6316">
          <p15:clr>
            <a:srgbClr val="FBAE40"/>
          </p15:clr>
        </p15:guide>
        <p15:guide id="50" pos="6542">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Slajd tytuł sekcji">
    <p:spTree>
      <p:nvGrpSpPr>
        <p:cNvPr id="1" name=""/>
        <p:cNvGrpSpPr/>
        <p:nvPr/>
      </p:nvGrpSpPr>
      <p:grpSpPr>
        <a:xfrm>
          <a:off x="0" y="0"/>
          <a:ext cx="0" cy="0"/>
          <a:chOff x="0" y="0"/>
          <a:chExt cx="0" cy="0"/>
        </a:xfrm>
      </p:grpSpPr>
      <p:sp>
        <p:nvSpPr>
          <p:cNvPr id="15" name="Prostokąt 14">
            <a:extLst>
              <a:ext uri="{FF2B5EF4-FFF2-40B4-BE49-F238E27FC236}">
                <a16:creationId xmlns:a16="http://schemas.microsoft.com/office/drawing/2014/main" id="{931C5B7E-FF81-4C0B-9649-53EACDCF26E1}"/>
              </a:ext>
            </a:extLst>
          </p:cNvPr>
          <p:cNvSpPr/>
          <p:nvPr userDrawn="1"/>
        </p:nvSpPr>
        <p:spPr>
          <a:xfrm>
            <a:off x="2832783" y="3815369"/>
            <a:ext cx="8441051" cy="2083123"/>
          </a:xfrm>
          <a:prstGeom prst="rect">
            <a:avLst/>
          </a:prstGeom>
          <a:solidFill>
            <a:srgbClr val="F2C0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6" name="Prostokąt 15">
            <a:extLst>
              <a:ext uri="{FF2B5EF4-FFF2-40B4-BE49-F238E27FC236}">
                <a16:creationId xmlns:a16="http://schemas.microsoft.com/office/drawing/2014/main" id="{167ED945-9D3C-4682-8442-348B284835CE}"/>
              </a:ext>
            </a:extLst>
          </p:cNvPr>
          <p:cNvSpPr/>
          <p:nvPr userDrawn="1"/>
        </p:nvSpPr>
        <p:spPr>
          <a:xfrm>
            <a:off x="4270675" y="3813150"/>
            <a:ext cx="4795794" cy="359395"/>
          </a:xfrm>
          <a:prstGeom prst="rect">
            <a:avLst/>
          </a:prstGeom>
          <a:solidFill>
            <a:srgbClr val="D83E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7" name="Prostokąt 16">
            <a:extLst>
              <a:ext uri="{FF2B5EF4-FFF2-40B4-BE49-F238E27FC236}">
                <a16:creationId xmlns:a16="http://schemas.microsoft.com/office/drawing/2014/main" id="{932CF1BB-40D2-4394-9F0F-290A1519413F}"/>
              </a:ext>
            </a:extLst>
          </p:cNvPr>
          <p:cNvSpPr/>
          <p:nvPr userDrawn="1"/>
        </p:nvSpPr>
        <p:spPr>
          <a:xfrm>
            <a:off x="2832784" y="3813150"/>
            <a:ext cx="1437893" cy="358777"/>
          </a:xfrm>
          <a:prstGeom prst="rect">
            <a:avLst/>
          </a:prstGeom>
          <a:solidFill>
            <a:srgbClr val="B109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8" name="Title 1">
            <a:extLst>
              <a:ext uri="{FF2B5EF4-FFF2-40B4-BE49-F238E27FC236}">
                <a16:creationId xmlns:a16="http://schemas.microsoft.com/office/drawing/2014/main" id="{582A1BC7-32BA-43C1-8EA9-D569419034E0}"/>
              </a:ext>
            </a:extLst>
          </p:cNvPr>
          <p:cNvSpPr>
            <a:spLocks noGrp="1"/>
          </p:cNvSpPr>
          <p:nvPr userDrawn="1">
            <p:ph type="ctrTitle"/>
          </p:nvPr>
        </p:nvSpPr>
        <p:spPr>
          <a:xfrm>
            <a:off x="3193146" y="4447221"/>
            <a:ext cx="7695247" cy="1268392"/>
          </a:xfrm>
        </p:spPr>
        <p:txBody>
          <a:bodyPr anchor="t" anchorCtr="0">
            <a:normAutofit/>
          </a:bodyPr>
          <a:lstStyle>
            <a:lvl1pPr algn="l">
              <a:lnSpc>
                <a:spcPts val="3500"/>
              </a:lnSpc>
              <a:defRPr sz="2800"/>
            </a:lvl1pPr>
          </a:lstStyle>
          <a:p>
            <a:r>
              <a:rPr lang="pl-PL"/>
              <a:t>Kliknij, aby edytować styl</a:t>
            </a:r>
            <a:endParaRPr lang="en-US"/>
          </a:p>
        </p:txBody>
      </p:sp>
      <p:sp>
        <p:nvSpPr>
          <p:cNvPr id="24" name="Symbol zastępczy obrazu 23">
            <a:extLst>
              <a:ext uri="{FF2B5EF4-FFF2-40B4-BE49-F238E27FC236}">
                <a16:creationId xmlns:a16="http://schemas.microsoft.com/office/drawing/2014/main" id="{B027534C-189F-4DE1-81AD-1A68EC636E87}"/>
              </a:ext>
            </a:extLst>
          </p:cNvPr>
          <p:cNvSpPr>
            <a:spLocks noGrp="1"/>
          </p:cNvSpPr>
          <p:nvPr userDrawn="1">
            <p:ph type="pic" sz="quarter" idx="12"/>
          </p:nvPr>
        </p:nvSpPr>
        <p:spPr>
          <a:xfrm>
            <a:off x="925200" y="4"/>
            <a:ext cx="8141270" cy="4174759"/>
          </a:xfrm>
          <a:custGeom>
            <a:avLst/>
            <a:gdLst>
              <a:gd name="connsiteX0" fmla="*/ 0 w 8141270"/>
              <a:gd name="connsiteY0" fmla="*/ 0 h 4320000"/>
              <a:gd name="connsiteX1" fmla="*/ 8141270 w 8141270"/>
              <a:gd name="connsiteY1" fmla="*/ 0 h 4320000"/>
              <a:gd name="connsiteX2" fmla="*/ 8141270 w 8141270"/>
              <a:gd name="connsiteY2" fmla="*/ 3964391 h 4320000"/>
              <a:gd name="connsiteX3" fmla="*/ 6584309 w 8141270"/>
              <a:gd name="connsiteY3" fmla="*/ 3964391 h 4320000"/>
              <a:gd name="connsiteX4" fmla="*/ 6584309 w 8141270"/>
              <a:gd name="connsiteY4" fmla="*/ 3964390 h 4320000"/>
              <a:gd name="connsiteX5" fmla="*/ 2983861 w 8141270"/>
              <a:gd name="connsiteY5" fmla="*/ 3964390 h 4320000"/>
              <a:gd name="connsiteX6" fmla="*/ 2983861 w 8141270"/>
              <a:gd name="connsiteY6" fmla="*/ 3964389 h 4320000"/>
              <a:gd name="connsiteX7" fmla="*/ 1904362 w 8141270"/>
              <a:gd name="connsiteY7" fmla="*/ 3964389 h 4320000"/>
              <a:gd name="connsiteX8" fmla="*/ 1904362 w 8141270"/>
              <a:gd name="connsiteY8" fmla="*/ 3964391 h 4320000"/>
              <a:gd name="connsiteX9" fmla="*/ 1904359 w 8141270"/>
              <a:gd name="connsiteY9" fmla="*/ 3964391 h 4320000"/>
              <a:gd name="connsiteX10" fmla="*/ 1904359 w 8141270"/>
              <a:gd name="connsiteY10" fmla="*/ 4320000 h 4320000"/>
              <a:gd name="connsiteX11" fmla="*/ 0 w 8141270"/>
              <a:gd name="connsiteY11" fmla="*/ 4320000 h 432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141270" h="4320000">
                <a:moveTo>
                  <a:pt x="0" y="0"/>
                </a:moveTo>
                <a:lnTo>
                  <a:pt x="8141270" y="0"/>
                </a:lnTo>
                <a:lnTo>
                  <a:pt x="8141270" y="3964391"/>
                </a:lnTo>
                <a:lnTo>
                  <a:pt x="6584309" y="3964391"/>
                </a:lnTo>
                <a:lnTo>
                  <a:pt x="6584309" y="3964390"/>
                </a:lnTo>
                <a:lnTo>
                  <a:pt x="2983861" y="3964390"/>
                </a:lnTo>
                <a:lnTo>
                  <a:pt x="2983861" y="3964389"/>
                </a:lnTo>
                <a:lnTo>
                  <a:pt x="1904362" y="3964389"/>
                </a:lnTo>
                <a:lnTo>
                  <a:pt x="1904362" y="3964391"/>
                </a:lnTo>
                <a:lnTo>
                  <a:pt x="1904359" y="3964391"/>
                </a:lnTo>
                <a:lnTo>
                  <a:pt x="1904359" y="4320000"/>
                </a:lnTo>
                <a:lnTo>
                  <a:pt x="0" y="4320000"/>
                </a:lnTo>
                <a:close/>
              </a:path>
            </a:pathLst>
          </a:custGeom>
          <a:solidFill>
            <a:schemeClr val="bg1">
              <a:lumMod val="95000"/>
            </a:schemeClr>
          </a:solidFill>
        </p:spPr>
        <p:txBody>
          <a:bodyPr wrap="square" anchor="ctr" anchorCtr="0">
            <a:noAutofit/>
          </a:bodyPr>
          <a:lstStyle>
            <a:lvl1pPr algn="ctr">
              <a:buFont typeface="Arial" panose="020B0604020202020204" pitchFamily="34" charset="0"/>
              <a:buNone/>
              <a:defRPr sz="907"/>
            </a:lvl1pPr>
          </a:lstStyle>
          <a:p>
            <a:r>
              <a:rPr lang="pl-PL" dirty="0"/>
              <a:t>Kliknij ikonę, aby dodać obraz</a:t>
            </a:r>
          </a:p>
        </p:txBody>
      </p:sp>
    </p:spTree>
    <p:extLst>
      <p:ext uri="{BB962C8B-B14F-4D97-AF65-F5344CB8AC3E}">
        <p14:creationId xmlns:p14="http://schemas.microsoft.com/office/powerpoint/2010/main" val="1076240965"/>
      </p:ext>
    </p:extLst>
  </p:cSld>
  <p:clrMapOvr>
    <a:masterClrMapping/>
  </p:clrMapOvr>
  <p:extLst>
    <p:ext uri="{DCECCB84-F9BA-43D5-87BE-67443E8EF086}">
      <p15:sldGuideLst xmlns:p15="http://schemas.microsoft.com/office/powerpoint/2012/main">
        <p15:guide id="1" pos="193">
          <p15:clr>
            <a:srgbClr val="FBAE40"/>
          </p15:clr>
        </p15:guide>
        <p15:guide id="2" orient="horz" pos="113">
          <p15:clr>
            <a:srgbClr val="FBAE40"/>
          </p15:clr>
        </p15:guide>
        <p15:guide id="3" orient="horz" pos="2381">
          <p15:clr>
            <a:srgbClr val="FBAE40"/>
          </p15:clr>
        </p15:guide>
        <p15:guide id="4" orient="horz" pos="340">
          <p15:clr>
            <a:srgbClr val="FBAE40"/>
          </p15:clr>
        </p15:guide>
        <p15:guide id="5" orient="horz" pos="567">
          <p15:clr>
            <a:srgbClr val="FBAE40"/>
          </p15:clr>
        </p15:guide>
        <p15:guide id="6" orient="horz" pos="794">
          <p15:clr>
            <a:srgbClr val="FBAE40"/>
          </p15:clr>
        </p15:guide>
        <p15:guide id="7" orient="horz" pos="1020">
          <p15:clr>
            <a:srgbClr val="FBAE40"/>
          </p15:clr>
        </p15:guide>
        <p15:guide id="8" orient="horz" pos="1247">
          <p15:clr>
            <a:srgbClr val="FBAE40"/>
          </p15:clr>
        </p15:guide>
        <p15:guide id="9" orient="horz" pos="1474">
          <p15:clr>
            <a:srgbClr val="FBAE40"/>
          </p15:clr>
        </p15:guide>
        <p15:guide id="10" orient="horz" pos="1701">
          <p15:clr>
            <a:srgbClr val="FBAE40"/>
          </p15:clr>
        </p15:guide>
        <p15:guide id="11" orient="horz" pos="1927">
          <p15:clr>
            <a:srgbClr val="FBAE40"/>
          </p15:clr>
        </p15:guide>
        <p15:guide id="12" orient="horz" pos="2154">
          <p15:clr>
            <a:srgbClr val="FBAE40"/>
          </p15:clr>
        </p15:guide>
        <p15:guide id="13" orient="horz" pos="2608">
          <p15:clr>
            <a:srgbClr val="FBAE40"/>
          </p15:clr>
        </p15:guide>
        <p15:guide id="14" orient="horz" pos="2835">
          <p15:clr>
            <a:srgbClr val="FBAE40"/>
          </p15:clr>
        </p15:guide>
        <p15:guide id="15" orient="horz" pos="3061">
          <p15:clr>
            <a:srgbClr val="FBAE40"/>
          </p15:clr>
        </p15:guide>
        <p15:guide id="16" orient="horz" pos="3288">
          <p15:clr>
            <a:srgbClr val="FBAE40"/>
          </p15:clr>
        </p15:guide>
        <p15:guide id="17" orient="horz" pos="3515">
          <p15:clr>
            <a:srgbClr val="FBAE40"/>
          </p15:clr>
        </p15:guide>
        <p15:guide id="18" orient="horz" pos="3742">
          <p15:clr>
            <a:srgbClr val="FBAE40"/>
          </p15:clr>
        </p15:guide>
        <p15:guide id="19" orient="horz" pos="3968">
          <p15:clr>
            <a:srgbClr val="FBAE40"/>
          </p15:clr>
        </p15:guide>
        <p15:guide id="20" orient="horz" pos="4195">
          <p15:clr>
            <a:srgbClr val="FBAE40"/>
          </p15:clr>
        </p15:guide>
        <p15:guide id="21" orient="horz" pos="4422">
          <p15:clr>
            <a:srgbClr val="FBAE40"/>
          </p15:clr>
        </p15:guide>
        <p15:guide id="22" orient="horz" pos="4649">
          <p15:clr>
            <a:srgbClr val="FBAE40"/>
          </p15:clr>
        </p15:guide>
        <p15:guide id="23" pos="419">
          <p15:clr>
            <a:srgbClr val="FBAE40"/>
          </p15:clr>
        </p15:guide>
        <p15:guide id="24" pos="646">
          <p15:clr>
            <a:srgbClr val="FBAE40"/>
          </p15:clr>
        </p15:guide>
        <p15:guide id="25" pos="873">
          <p15:clr>
            <a:srgbClr val="FBAE40"/>
          </p15:clr>
        </p15:guide>
        <p15:guide id="26" pos="1100">
          <p15:clr>
            <a:srgbClr val="FBAE40"/>
          </p15:clr>
        </p15:guide>
        <p15:guide id="27" pos="1327">
          <p15:clr>
            <a:srgbClr val="FBAE40"/>
          </p15:clr>
        </p15:guide>
        <p15:guide id="28" pos="1553">
          <p15:clr>
            <a:srgbClr val="FBAE40"/>
          </p15:clr>
        </p15:guide>
        <p15:guide id="29" pos="1780">
          <p15:clr>
            <a:srgbClr val="FBAE40"/>
          </p15:clr>
        </p15:guide>
        <p15:guide id="30" pos="2007">
          <p15:clr>
            <a:srgbClr val="FBAE40"/>
          </p15:clr>
        </p15:guide>
        <p15:guide id="31" pos="2234">
          <p15:clr>
            <a:srgbClr val="FBAE40"/>
          </p15:clr>
        </p15:guide>
        <p15:guide id="32" pos="2460">
          <p15:clr>
            <a:srgbClr val="FBAE40"/>
          </p15:clr>
        </p15:guide>
        <p15:guide id="33" pos="2687">
          <p15:clr>
            <a:srgbClr val="FBAE40"/>
          </p15:clr>
        </p15:guide>
        <p15:guide id="34" pos="2914">
          <p15:clr>
            <a:srgbClr val="FBAE40"/>
          </p15:clr>
        </p15:guide>
        <p15:guide id="35" pos="3141">
          <p15:clr>
            <a:srgbClr val="FBAE40"/>
          </p15:clr>
        </p15:guide>
        <p15:guide id="36" pos="3368">
          <p15:clr>
            <a:srgbClr val="FBAE40"/>
          </p15:clr>
        </p15:guide>
        <p15:guide id="37" pos="3594">
          <p15:clr>
            <a:srgbClr val="FBAE40"/>
          </p15:clr>
        </p15:guide>
        <p15:guide id="38" pos="3821">
          <p15:clr>
            <a:srgbClr val="FBAE40"/>
          </p15:clr>
        </p15:guide>
        <p15:guide id="39" pos="4048">
          <p15:clr>
            <a:srgbClr val="FBAE40"/>
          </p15:clr>
        </p15:guide>
        <p15:guide id="40" pos="4275">
          <p15:clr>
            <a:srgbClr val="FBAE40"/>
          </p15:clr>
        </p15:guide>
        <p15:guide id="41" pos="4501">
          <p15:clr>
            <a:srgbClr val="FBAE40"/>
          </p15:clr>
        </p15:guide>
        <p15:guide id="42" pos="4728">
          <p15:clr>
            <a:srgbClr val="FBAE40"/>
          </p15:clr>
        </p15:guide>
        <p15:guide id="43" pos="4955">
          <p15:clr>
            <a:srgbClr val="FBAE40"/>
          </p15:clr>
        </p15:guide>
        <p15:guide id="44" pos="5182">
          <p15:clr>
            <a:srgbClr val="FBAE40"/>
          </p15:clr>
        </p15:guide>
        <p15:guide id="45" pos="5408">
          <p15:clr>
            <a:srgbClr val="FBAE40"/>
          </p15:clr>
        </p15:guide>
        <p15:guide id="46" pos="5635">
          <p15:clr>
            <a:srgbClr val="FBAE40"/>
          </p15:clr>
        </p15:guide>
        <p15:guide id="47" pos="5862">
          <p15:clr>
            <a:srgbClr val="FBAE40"/>
          </p15:clr>
        </p15:guide>
        <p15:guide id="48" pos="6089">
          <p15:clr>
            <a:srgbClr val="FBAE40"/>
          </p15:clr>
        </p15:guide>
        <p15:guide id="49" pos="6316">
          <p15:clr>
            <a:srgbClr val="FBAE40"/>
          </p15:clr>
        </p15:guide>
        <p15:guide id="50" pos="6542">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Slajd tytuł sekcji">
    <p:spTree>
      <p:nvGrpSpPr>
        <p:cNvPr id="1" name=""/>
        <p:cNvGrpSpPr/>
        <p:nvPr/>
      </p:nvGrpSpPr>
      <p:grpSpPr>
        <a:xfrm>
          <a:off x="0" y="0"/>
          <a:ext cx="0" cy="0"/>
          <a:chOff x="0" y="0"/>
          <a:chExt cx="0" cy="0"/>
        </a:xfrm>
      </p:grpSpPr>
      <p:sp>
        <p:nvSpPr>
          <p:cNvPr id="15" name="Prostokąt 14">
            <a:extLst>
              <a:ext uri="{FF2B5EF4-FFF2-40B4-BE49-F238E27FC236}">
                <a16:creationId xmlns:a16="http://schemas.microsoft.com/office/drawing/2014/main" id="{931C5B7E-FF81-4C0B-9649-53EACDCF26E1}"/>
              </a:ext>
            </a:extLst>
          </p:cNvPr>
          <p:cNvSpPr/>
          <p:nvPr userDrawn="1"/>
        </p:nvSpPr>
        <p:spPr>
          <a:xfrm>
            <a:off x="2832783" y="3815369"/>
            <a:ext cx="8441051" cy="208312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6" name="Prostokąt 15">
            <a:extLst>
              <a:ext uri="{FF2B5EF4-FFF2-40B4-BE49-F238E27FC236}">
                <a16:creationId xmlns:a16="http://schemas.microsoft.com/office/drawing/2014/main" id="{167ED945-9D3C-4682-8442-348B284835CE}"/>
              </a:ext>
            </a:extLst>
          </p:cNvPr>
          <p:cNvSpPr/>
          <p:nvPr userDrawn="1"/>
        </p:nvSpPr>
        <p:spPr>
          <a:xfrm>
            <a:off x="4270675" y="3813150"/>
            <a:ext cx="4795794" cy="359395"/>
          </a:xfrm>
          <a:prstGeom prst="rect">
            <a:avLst/>
          </a:prstGeom>
          <a:solidFill>
            <a:srgbClr val="D83E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7" name="Prostokąt 16">
            <a:extLst>
              <a:ext uri="{FF2B5EF4-FFF2-40B4-BE49-F238E27FC236}">
                <a16:creationId xmlns:a16="http://schemas.microsoft.com/office/drawing/2014/main" id="{932CF1BB-40D2-4394-9F0F-290A1519413F}"/>
              </a:ext>
            </a:extLst>
          </p:cNvPr>
          <p:cNvSpPr/>
          <p:nvPr userDrawn="1"/>
        </p:nvSpPr>
        <p:spPr>
          <a:xfrm>
            <a:off x="2832784" y="3813150"/>
            <a:ext cx="1437893" cy="358777"/>
          </a:xfrm>
          <a:prstGeom prst="rect">
            <a:avLst/>
          </a:prstGeom>
          <a:solidFill>
            <a:srgbClr val="B109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8" name="Title 1">
            <a:extLst>
              <a:ext uri="{FF2B5EF4-FFF2-40B4-BE49-F238E27FC236}">
                <a16:creationId xmlns:a16="http://schemas.microsoft.com/office/drawing/2014/main" id="{582A1BC7-32BA-43C1-8EA9-D569419034E0}"/>
              </a:ext>
            </a:extLst>
          </p:cNvPr>
          <p:cNvSpPr>
            <a:spLocks noGrp="1"/>
          </p:cNvSpPr>
          <p:nvPr userDrawn="1">
            <p:ph type="ctrTitle"/>
          </p:nvPr>
        </p:nvSpPr>
        <p:spPr>
          <a:xfrm>
            <a:off x="3193146" y="4447221"/>
            <a:ext cx="7695247" cy="1268392"/>
          </a:xfrm>
        </p:spPr>
        <p:txBody>
          <a:bodyPr anchor="t" anchorCtr="0">
            <a:normAutofit/>
          </a:bodyPr>
          <a:lstStyle>
            <a:lvl1pPr algn="l">
              <a:lnSpc>
                <a:spcPts val="3500"/>
              </a:lnSpc>
              <a:defRPr sz="2800"/>
            </a:lvl1pPr>
          </a:lstStyle>
          <a:p>
            <a:r>
              <a:rPr lang="pl-PL"/>
              <a:t>Kliknij, aby edytować styl</a:t>
            </a:r>
            <a:endParaRPr lang="en-US"/>
          </a:p>
        </p:txBody>
      </p:sp>
      <p:sp>
        <p:nvSpPr>
          <p:cNvPr id="24" name="Symbol zastępczy obrazu 23">
            <a:extLst>
              <a:ext uri="{FF2B5EF4-FFF2-40B4-BE49-F238E27FC236}">
                <a16:creationId xmlns:a16="http://schemas.microsoft.com/office/drawing/2014/main" id="{B027534C-189F-4DE1-81AD-1A68EC636E87}"/>
              </a:ext>
            </a:extLst>
          </p:cNvPr>
          <p:cNvSpPr>
            <a:spLocks noGrp="1"/>
          </p:cNvSpPr>
          <p:nvPr userDrawn="1">
            <p:ph type="pic" sz="quarter" idx="12"/>
          </p:nvPr>
        </p:nvSpPr>
        <p:spPr>
          <a:xfrm>
            <a:off x="925200" y="4"/>
            <a:ext cx="8141270" cy="4174759"/>
          </a:xfrm>
          <a:custGeom>
            <a:avLst/>
            <a:gdLst>
              <a:gd name="connsiteX0" fmla="*/ 0 w 8141270"/>
              <a:gd name="connsiteY0" fmla="*/ 0 h 4320000"/>
              <a:gd name="connsiteX1" fmla="*/ 8141270 w 8141270"/>
              <a:gd name="connsiteY1" fmla="*/ 0 h 4320000"/>
              <a:gd name="connsiteX2" fmla="*/ 8141270 w 8141270"/>
              <a:gd name="connsiteY2" fmla="*/ 3964391 h 4320000"/>
              <a:gd name="connsiteX3" fmla="*/ 6584309 w 8141270"/>
              <a:gd name="connsiteY3" fmla="*/ 3964391 h 4320000"/>
              <a:gd name="connsiteX4" fmla="*/ 6584309 w 8141270"/>
              <a:gd name="connsiteY4" fmla="*/ 3964390 h 4320000"/>
              <a:gd name="connsiteX5" fmla="*/ 2983861 w 8141270"/>
              <a:gd name="connsiteY5" fmla="*/ 3964390 h 4320000"/>
              <a:gd name="connsiteX6" fmla="*/ 2983861 w 8141270"/>
              <a:gd name="connsiteY6" fmla="*/ 3964389 h 4320000"/>
              <a:gd name="connsiteX7" fmla="*/ 1904362 w 8141270"/>
              <a:gd name="connsiteY7" fmla="*/ 3964389 h 4320000"/>
              <a:gd name="connsiteX8" fmla="*/ 1904362 w 8141270"/>
              <a:gd name="connsiteY8" fmla="*/ 3964391 h 4320000"/>
              <a:gd name="connsiteX9" fmla="*/ 1904359 w 8141270"/>
              <a:gd name="connsiteY9" fmla="*/ 3964391 h 4320000"/>
              <a:gd name="connsiteX10" fmla="*/ 1904359 w 8141270"/>
              <a:gd name="connsiteY10" fmla="*/ 4320000 h 4320000"/>
              <a:gd name="connsiteX11" fmla="*/ 0 w 8141270"/>
              <a:gd name="connsiteY11" fmla="*/ 4320000 h 432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141270" h="4320000">
                <a:moveTo>
                  <a:pt x="0" y="0"/>
                </a:moveTo>
                <a:lnTo>
                  <a:pt x="8141270" y="0"/>
                </a:lnTo>
                <a:lnTo>
                  <a:pt x="8141270" y="3964391"/>
                </a:lnTo>
                <a:lnTo>
                  <a:pt x="6584309" y="3964391"/>
                </a:lnTo>
                <a:lnTo>
                  <a:pt x="6584309" y="3964390"/>
                </a:lnTo>
                <a:lnTo>
                  <a:pt x="2983861" y="3964390"/>
                </a:lnTo>
                <a:lnTo>
                  <a:pt x="2983861" y="3964389"/>
                </a:lnTo>
                <a:lnTo>
                  <a:pt x="1904362" y="3964389"/>
                </a:lnTo>
                <a:lnTo>
                  <a:pt x="1904362" y="3964391"/>
                </a:lnTo>
                <a:lnTo>
                  <a:pt x="1904359" y="3964391"/>
                </a:lnTo>
                <a:lnTo>
                  <a:pt x="1904359" y="4320000"/>
                </a:lnTo>
                <a:lnTo>
                  <a:pt x="0" y="4320000"/>
                </a:lnTo>
                <a:close/>
              </a:path>
            </a:pathLst>
          </a:custGeom>
          <a:solidFill>
            <a:schemeClr val="bg1">
              <a:lumMod val="95000"/>
            </a:schemeClr>
          </a:solidFill>
        </p:spPr>
        <p:txBody>
          <a:bodyPr wrap="square" anchor="ctr" anchorCtr="0">
            <a:noAutofit/>
          </a:bodyPr>
          <a:lstStyle>
            <a:lvl1pPr algn="ctr">
              <a:buFont typeface="Arial" panose="020B0604020202020204" pitchFamily="34" charset="0"/>
              <a:buNone/>
              <a:defRPr sz="907"/>
            </a:lvl1pPr>
          </a:lstStyle>
          <a:p>
            <a:r>
              <a:rPr lang="pl-PL" dirty="0"/>
              <a:t>Kliknij ikonę, aby dodać obraz</a:t>
            </a:r>
          </a:p>
        </p:txBody>
      </p:sp>
    </p:spTree>
    <p:extLst>
      <p:ext uri="{BB962C8B-B14F-4D97-AF65-F5344CB8AC3E}">
        <p14:creationId xmlns:p14="http://schemas.microsoft.com/office/powerpoint/2010/main" val="3921011492"/>
      </p:ext>
    </p:extLst>
  </p:cSld>
  <p:clrMapOvr>
    <a:masterClrMapping/>
  </p:clrMapOvr>
  <p:extLst>
    <p:ext uri="{DCECCB84-F9BA-43D5-87BE-67443E8EF086}">
      <p15:sldGuideLst xmlns:p15="http://schemas.microsoft.com/office/powerpoint/2012/main">
        <p15:guide id="1" pos="193">
          <p15:clr>
            <a:srgbClr val="FBAE40"/>
          </p15:clr>
        </p15:guide>
        <p15:guide id="2" orient="horz" pos="113">
          <p15:clr>
            <a:srgbClr val="FBAE40"/>
          </p15:clr>
        </p15:guide>
        <p15:guide id="3" orient="horz" pos="2381">
          <p15:clr>
            <a:srgbClr val="FBAE40"/>
          </p15:clr>
        </p15:guide>
        <p15:guide id="4" orient="horz" pos="340">
          <p15:clr>
            <a:srgbClr val="FBAE40"/>
          </p15:clr>
        </p15:guide>
        <p15:guide id="5" orient="horz" pos="567">
          <p15:clr>
            <a:srgbClr val="FBAE40"/>
          </p15:clr>
        </p15:guide>
        <p15:guide id="6" orient="horz" pos="794">
          <p15:clr>
            <a:srgbClr val="FBAE40"/>
          </p15:clr>
        </p15:guide>
        <p15:guide id="7" orient="horz" pos="1020">
          <p15:clr>
            <a:srgbClr val="FBAE40"/>
          </p15:clr>
        </p15:guide>
        <p15:guide id="8" orient="horz" pos="1247">
          <p15:clr>
            <a:srgbClr val="FBAE40"/>
          </p15:clr>
        </p15:guide>
        <p15:guide id="9" orient="horz" pos="1474">
          <p15:clr>
            <a:srgbClr val="FBAE40"/>
          </p15:clr>
        </p15:guide>
        <p15:guide id="10" orient="horz" pos="1701">
          <p15:clr>
            <a:srgbClr val="FBAE40"/>
          </p15:clr>
        </p15:guide>
        <p15:guide id="11" orient="horz" pos="1927">
          <p15:clr>
            <a:srgbClr val="FBAE40"/>
          </p15:clr>
        </p15:guide>
        <p15:guide id="12" orient="horz" pos="2154">
          <p15:clr>
            <a:srgbClr val="FBAE40"/>
          </p15:clr>
        </p15:guide>
        <p15:guide id="13" orient="horz" pos="2608">
          <p15:clr>
            <a:srgbClr val="FBAE40"/>
          </p15:clr>
        </p15:guide>
        <p15:guide id="14" orient="horz" pos="2835">
          <p15:clr>
            <a:srgbClr val="FBAE40"/>
          </p15:clr>
        </p15:guide>
        <p15:guide id="15" orient="horz" pos="3061">
          <p15:clr>
            <a:srgbClr val="FBAE40"/>
          </p15:clr>
        </p15:guide>
        <p15:guide id="16" orient="horz" pos="3288">
          <p15:clr>
            <a:srgbClr val="FBAE40"/>
          </p15:clr>
        </p15:guide>
        <p15:guide id="17" orient="horz" pos="3515">
          <p15:clr>
            <a:srgbClr val="FBAE40"/>
          </p15:clr>
        </p15:guide>
        <p15:guide id="18" orient="horz" pos="3742">
          <p15:clr>
            <a:srgbClr val="FBAE40"/>
          </p15:clr>
        </p15:guide>
        <p15:guide id="19" orient="horz" pos="3968">
          <p15:clr>
            <a:srgbClr val="FBAE40"/>
          </p15:clr>
        </p15:guide>
        <p15:guide id="20" orient="horz" pos="4195">
          <p15:clr>
            <a:srgbClr val="FBAE40"/>
          </p15:clr>
        </p15:guide>
        <p15:guide id="21" orient="horz" pos="4422">
          <p15:clr>
            <a:srgbClr val="FBAE40"/>
          </p15:clr>
        </p15:guide>
        <p15:guide id="22" orient="horz" pos="4649">
          <p15:clr>
            <a:srgbClr val="FBAE40"/>
          </p15:clr>
        </p15:guide>
        <p15:guide id="23" pos="419">
          <p15:clr>
            <a:srgbClr val="FBAE40"/>
          </p15:clr>
        </p15:guide>
        <p15:guide id="24" pos="646">
          <p15:clr>
            <a:srgbClr val="FBAE40"/>
          </p15:clr>
        </p15:guide>
        <p15:guide id="25" pos="873">
          <p15:clr>
            <a:srgbClr val="FBAE40"/>
          </p15:clr>
        </p15:guide>
        <p15:guide id="26" pos="1100">
          <p15:clr>
            <a:srgbClr val="FBAE40"/>
          </p15:clr>
        </p15:guide>
        <p15:guide id="27" pos="1327">
          <p15:clr>
            <a:srgbClr val="FBAE40"/>
          </p15:clr>
        </p15:guide>
        <p15:guide id="28" pos="1553">
          <p15:clr>
            <a:srgbClr val="FBAE40"/>
          </p15:clr>
        </p15:guide>
        <p15:guide id="29" pos="1780">
          <p15:clr>
            <a:srgbClr val="FBAE40"/>
          </p15:clr>
        </p15:guide>
        <p15:guide id="30" pos="2007">
          <p15:clr>
            <a:srgbClr val="FBAE40"/>
          </p15:clr>
        </p15:guide>
        <p15:guide id="31" pos="2234">
          <p15:clr>
            <a:srgbClr val="FBAE40"/>
          </p15:clr>
        </p15:guide>
        <p15:guide id="32" pos="2460">
          <p15:clr>
            <a:srgbClr val="FBAE40"/>
          </p15:clr>
        </p15:guide>
        <p15:guide id="33" pos="2687">
          <p15:clr>
            <a:srgbClr val="FBAE40"/>
          </p15:clr>
        </p15:guide>
        <p15:guide id="34" pos="2914">
          <p15:clr>
            <a:srgbClr val="FBAE40"/>
          </p15:clr>
        </p15:guide>
        <p15:guide id="35" pos="3141">
          <p15:clr>
            <a:srgbClr val="FBAE40"/>
          </p15:clr>
        </p15:guide>
        <p15:guide id="36" pos="3368">
          <p15:clr>
            <a:srgbClr val="FBAE40"/>
          </p15:clr>
        </p15:guide>
        <p15:guide id="37" pos="3594">
          <p15:clr>
            <a:srgbClr val="FBAE40"/>
          </p15:clr>
        </p15:guide>
        <p15:guide id="38" pos="3821">
          <p15:clr>
            <a:srgbClr val="FBAE40"/>
          </p15:clr>
        </p15:guide>
        <p15:guide id="39" pos="4048">
          <p15:clr>
            <a:srgbClr val="FBAE40"/>
          </p15:clr>
        </p15:guide>
        <p15:guide id="40" pos="4275">
          <p15:clr>
            <a:srgbClr val="FBAE40"/>
          </p15:clr>
        </p15:guide>
        <p15:guide id="41" pos="4501">
          <p15:clr>
            <a:srgbClr val="FBAE40"/>
          </p15:clr>
        </p15:guide>
        <p15:guide id="42" pos="4728">
          <p15:clr>
            <a:srgbClr val="FBAE40"/>
          </p15:clr>
        </p15:guide>
        <p15:guide id="43" pos="4955">
          <p15:clr>
            <a:srgbClr val="FBAE40"/>
          </p15:clr>
        </p15:guide>
        <p15:guide id="44" pos="5182">
          <p15:clr>
            <a:srgbClr val="FBAE40"/>
          </p15:clr>
        </p15:guide>
        <p15:guide id="45" pos="5408">
          <p15:clr>
            <a:srgbClr val="FBAE40"/>
          </p15:clr>
        </p15:guide>
        <p15:guide id="46" pos="5635">
          <p15:clr>
            <a:srgbClr val="FBAE40"/>
          </p15:clr>
        </p15:guide>
        <p15:guide id="47" pos="5862">
          <p15:clr>
            <a:srgbClr val="FBAE40"/>
          </p15:clr>
        </p15:guide>
        <p15:guide id="48" pos="6089">
          <p15:clr>
            <a:srgbClr val="FBAE40"/>
          </p15:clr>
        </p15:guide>
        <p15:guide id="49" pos="6316">
          <p15:clr>
            <a:srgbClr val="FBAE40"/>
          </p15:clr>
        </p15:guide>
        <p15:guide id="50" pos="6542">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Slajd - tytuł + zawartość z paskie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a:p>
        </p:txBody>
      </p:sp>
      <p:sp>
        <p:nvSpPr>
          <p:cNvPr id="3" name="Content Placeholder 2"/>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p:txBody>
      </p:sp>
      <p:sp>
        <p:nvSpPr>
          <p:cNvPr id="5" name="Symbol zastępczy numeru slajdu 4">
            <a:extLst>
              <a:ext uri="{FF2B5EF4-FFF2-40B4-BE49-F238E27FC236}">
                <a16:creationId xmlns:a16="http://schemas.microsoft.com/office/drawing/2014/main" id="{96BE561E-99B3-4335-3AEE-43699306B9E0}"/>
              </a:ext>
            </a:extLst>
          </p:cNvPr>
          <p:cNvSpPr>
            <a:spLocks noGrp="1"/>
          </p:cNvSpPr>
          <p:nvPr>
            <p:ph type="sldNum" sz="quarter" idx="10"/>
          </p:nvPr>
        </p:nvSpPr>
        <p:spPr/>
        <p:txBody>
          <a:bodyPr/>
          <a:lstStyle/>
          <a:p>
            <a:fld id="{EB4015AA-59F6-416B-87A6-8E3D940284E2}" type="slidenum">
              <a:rPr lang="pl-PL" smtClean="0"/>
              <a:pPr/>
              <a:t>‹#›</a:t>
            </a:fld>
            <a:endParaRPr lang="pl-PL" dirty="0"/>
          </a:p>
        </p:txBody>
      </p:sp>
    </p:spTree>
    <p:extLst>
      <p:ext uri="{BB962C8B-B14F-4D97-AF65-F5344CB8AC3E}">
        <p14:creationId xmlns:p14="http://schemas.microsoft.com/office/powerpoint/2010/main" val="23287911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Slajd - tytuł + 2 elementy zawartości z paskie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a:p>
        </p:txBody>
      </p:sp>
      <p:sp>
        <p:nvSpPr>
          <p:cNvPr id="3" name="Content Placeholder 2"/>
          <p:cNvSpPr>
            <a:spLocks noGrp="1"/>
          </p:cNvSpPr>
          <p:nvPr>
            <p:ph sz="half" idx="1"/>
          </p:nvPr>
        </p:nvSpPr>
        <p:spPr>
          <a:xfrm>
            <a:off x="1169852" y="1796072"/>
            <a:ext cx="4720891" cy="4245627"/>
          </a:xfrm>
        </p:spPr>
        <p:txBody>
          <a:bodyPr/>
          <a:lstStyle/>
          <a:p>
            <a:pPr lvl="0"/>
            <a:r>
              <a:rPr lang="pl-PL"/>
              <a:t>Kliknij, aby edytować style wzorca tekstu</a:t>
            </a:r>
          </a:p>
          <a:p>
            <a:pPr lvl="1"/>
            <a:r>
              <a:rPr lang="pl-PL"/>
              <a:t>Drugi poziom</a:t>
            </a:r>
          </a:p>
          <a:p>
            <a:pPr lvl="2"/>
            <a:r>
              <a:rPr lang="pl-PL"/>
              <a:t>Trzeci poziom</a:t>
            </a:r>
          </a:p>
        </p:txBody>
      </p:sp>
      <p:sp>
        <p:nvSpPr>
          <p:cNvPr id="4" name="Content Placeholder 3"/>
          <p:cNvSpPr>
            <a:spLocks noGrp="1"/>
          </p:cNvSpPr>
          <p:nvPr>
            <p:ph sz="half" idx="2"/>
          </p:nvPr>
        </p:nvSpPr>
        <p:spPr>
          <a:xfrm>
            <a:off x="6301255" y="1795869"/>
            <a:ext cx="4720891" cy="4245816"/>
          </a:xfrm>
        </p:spPr>
        <p:txBody>
          <a:bodyPr/>
          <a:lstStyle/>
          <a:p>
            <a:pPr lvl="0"/>
            <a:r>
              <a:rPr lang="pl-PL"/>
              <a:t>Kliknij, aby edytować style wzorca tekstu</a:t>
            </a:r>
          </a:p>
          <a:p>
            <a:pPr lvl="1"/>
            <a:r>
              <a:rPr lang="pl-PL"/>
              <a:t>Drugi poziom</a:t>
            </a:r>
          </a:p>
          <a:p>
            <a:pPr lvl="2"/>
            <a:r>
              <a:rPr lang="pl-PL"/>
              <a:t>Trzeci poziom</a:t>
            </a:r>
          </a:p>
        </p:txBody>
      </p:sp>
      <p:sp>
        <p:nvSpPr>
          <p:cNvPr id="5" name="Symbol zastępczy numeru slajdu 4">
            <a:extLst>
              <a:ext uri="{FF2B5EF4-FFF2-40B4-BE49-F238E27FC236}">
                <a16:creationId xmlns:a16="http://schemas.microsoft.com/office/drawing/2014/main" id="{141AAA0E-45E9-08FB-9373-71A084B88847}"/>
              </a:ext>
            </a:extLst>
          </p:cNvPr>
          <p:cNvSpPr>
            <a:spLocks noGrp="1"/>
          </p:cNvSpPr>
          <p:nvPr>
            <p:ph type="sldNum" sz="quarter" idx="10"/>
          </p:nvPr>
        </p:nvSpPr>
        <p:spPr/>
        <p:txBody>
          <a:bodyPr/>
          <a:lstStyle/>
          <a:p>
            <a:fld id="{EB4015AA-59F6-416B-87A6-8E3D940284E2}" type="slidenum">
              <a:rPr lang="pl-PL" smtClean="0"/>
              <a:pPr/>
              <a:t>‹#›</a:t>
            </a:fld>
            <a:endParaRPr lang="pl-PL" dirty="0"/>
          </a:p>
        </p:txBody>
      </p:sp>
    </p:spTree>
    <p:extLst>
      <p:ext uri="{BB962C8B-B14F-4D97-AF65-F5344CB8AC3E}">
        <p14:creationId xmlns:p14="http://schemas.microsoft.com/office/powerpoint/2010/main" val="13689350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Slajd - tytuł + zdjęcie + zawartość z paskiem">
    <p:spTree>
      <p:nvGrpSpPr>
        <p:cNvPr id="1" name=""/>
        <p:cNvGrpSpPr/>
        <p:nvPr/>
      </p:nvGrpSpPr>
      <p:grpSpPr>
        <a:xfrm>
          <a:off x="0" y="0"/>
          <a:ext cx="0" cy="0"/>
          <a:chOff x="0" y="0"/>
          <a:chExt cx="0" cy="0"/>
        </a:xfrm>
      </p:grpSpPr>
      <p:sp>
        <p:nvSpPr>
          <p:cNvPr id="2" name="Title 1"/>
          <p:cNvSpPr>
            <a:spLocks noGrp="1"/>
          </p:cNvSpPr>
          <p:nvPr>
            <p:ph type="title"/>
          </p:nvPr>
        </p:nvSpPr>
        <p:spPr>
          <a:xfrm>
            <a:off x="6095999" y="816316"/>
            <a:ext cx="4926147" cy="979757"/>
          </a:xfrm>
        </p:spPr>
        <p:txBody>
          <a:bodyPr/>
          <a:lstStyle/>
          <a:p>
            <a:r>
              <a:rPr lang="pl-PL"/>
              <a:t>Kliknij, aby edytować styl</a:t>
            </a:r>
            <a:endParaRPr lang="en-US"/>
          </a:p>
        </p:txBody>
      </p:sp>
      <p:sp>
        <p:nvSpPr>
          <p:cNvPr id="3" name="Content Placeholder 2"/>
          <p:cNvSpPr>
            <a:spLocks noGrp="1"/>
          </p:cNvSpPr>
          <p:nvPr>
            <p:ph sz="half" idx="1"/>
          </p:nvPr>
        </p:nvSpPr>
        <p:spPr>
          <a:xfrm>
            <a:off x="6096000" y="1796072"/>
            <a:ext cx="4926582" cy="4245613"/>
          </a:xfrm>
        </p:spPr>
        <p:txBody>
          <a:bodyPr/>
          <a:lstStyle/>
          <a:p>
            <a:pPr lvl="0"/>
            <a:r>
              <a:rPr lang="pl-PL"/>
              <a:t>Kliknij, aby edytować style wzorca tekstu</a:t>
            </a:r>
          </a:p>
          <a:p>
            <a:pPr lvl="1"/>
            <a:r>
              <a:rPr lang="pl-PL"/>
              <a:t>Drugi poziom</a:t>
            </a:r>
          </a:p>
          <a:p>
            <a:pPr lvl="2"/>
            <a:r>
              <a:rPr lang="pl-PL"/>
              <a:t>Trzeci poziom</a:t>
            </a:r>
          </a:p>
        </p:txBody>
      </p:sp>
      <p:sp>
        <p:nvSpPr>
          <p:cNvPr id="5" name="Symbol zastępczy numeru slajdu 4">
            <a:extLst>
              <a:ext uri="{FF2B5EF4-FFF2-40B4-BE49-F238E27FC236}">
                <a16:creationId xmlns:a16="http://schemas.microsoft.com/office/drawing/2014/main" id="{141AAA0E-45E9-08FB-9373-71A084B88847}"/>
              </a:ext>
            </a:extLst>
          </p:cNvPr>
          <p:cNvSpPr>
            <a:spLocks noGrp="1"/>
          </p:cNvSpPr>
          <p:nvPr>
            <p:ph type="sldNum" sz="quarter" idx="10"/>
          </p:nvPr>
        </p:nvSpPr>
        <p:spPr/>
        <p:txBody>
          <a:bodyPr/>
          <a:lstStyle/>
          <a:p>
            <a:fld id="{EB4015AA-59F6-416B-87A6-8E3D940284E2}" type="slidenum">
              <a:rPr lang="pl-PL" smtClean="0"/>
              <a:pPr/>
              <a:t>‹#›</a:t>
            </a:fld>
            <a:endParaRPr lang="pl-PL" dirty="0"/>
          </a:p>
        </p:txBody>
      </p:sp>
      <p:sp>
        <p:nvSpPr>
          <p:cNvPr id="7" name="Symbol zastępczy obrazu 6">
            <a:extLst>
              <a:ext uri="{FF2B5EF4-FFF2-40B4-BE49-F238E27FC236}">
                <a16:creationId xmlns:a16="http://schemas.microsoft.com/office/drawing/2014/main" id="{E681B9F9-7BA5-2D43-A1BD-8AF5D0250636}"/>
              </a:ext>
            </a:extLst>
          </p:cNvPr>
          <p:cNvSpPr>
            <a:spLocks noGrp="1"/>
          </p:cNvSpPr>
          <p:nvPr>
            <p:ph type="pic" sz="quarter" idx="11"/>
          </p:nvPr>
        </p:nvSpPr>
        <p:spPr>
          <a:xfrm>
            <a:off x="0" y="816567"/>
            <a:ext cx="5685980" cy="3082772"/>
          </a:xfrm>
          <a:solidFill>
            <a:schemeClr val="bg1">
              <a:lumMod val="95000"/>
            </a:schemeClr>
          </a:solidFill>
        </p:spPr>
        <p:txBody>
          <a:bodyPr anchor="ctr" anchorCtr="0"/>
          <a:lstStyle>
            <a:lvl1pPr algn="ctr">
              <a:buFont typeface="Arial" panose="020B0604020202020204" pitchFamily="34" charset="0"/>
              <a:buNone/>
              <a:defRPr sz="907"/>
            </a:lvl1pPr>
          </a:lstStyle>
          <a:p>
            <a:r>
              <a:rPr lang="pl-PL" dirty="0"/>
              <a:t>Kliknij ikonę, aby dodać obraz</a:t>
            </a:r>
          </a:p>
        </p:txBody>
      </p:sp>
    </p:spTree>
    <p:extLst>
      <p:ext uri="{BB962C8B-B14F-4D97-AF65-F5344CB8AC3E}">
        <p14:creationId xmlns:p14="http://schemas.microsoft.com/office/powerpoint/2010/main" val="6739290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169419" y="816316"/>
            <a:ext cx="9852728" cy="979757"/>
          </a:xfrm>
          <a:prstGeom prst="rect">
            <a:avLst/>
          </a:prstGeom>
        </p:spPr>
        <p:txBody>
          <a:bodyPr vert="horz" lIns="0" tIns="0" rIns="0" bIns="0" rtlCol="0" anchor="t" anchorCtr="0">
            <a:normAutofit/>
          </a:bodyPr>
          <a:lstStyle/>
          <a:p>
            <a:r>
              <a:rPr lang="pl-PL"/>
              <a:t>Kliknij, aby edytować styl</a:t>
            </a:r>
            <a:endParaRPr lang="en-US"/>
          </a:p>
        </p:txBody>
      </p:sp>
      <p:sp>
        <p:nvSpPr>
          <p:cNvPr id="3" name="Text Placeholder 2"/>
          <p:cNvSpPr>
            <a:spLocks noGrp="1"/>
          </p:cNvSpPr>
          <p:nvPr>
            <p:ph type="body" idx="1"/>
          </p:nvPr>
        </p:nvSpPr>
        <p:spPr>
          <a:xfrm>
            <a:off x="1169854" y="1796072"/>
            <a:ext cx="9852729" cy="4245613"/>
          </a:xfrm>
          <a:prstGeom prst="rect">
            <a:avLst/>
          </a:prstGeom>
        </p:spPr>
        <p:txBody>
          <a:bodyPr vert="horz" lIns="0" tIns="0" rIns="0" bIns="0" rtlCol="0">
            <a:normAutofit/>
          </a:bodyPr>
          <a:lstStyle/>
          <a:p>
            <a:pPr lvl="0"/>
            <a:r>
              <a:rPr lang="pl-PL"/>
              <a:t>Kliknij, aby edytować style wzorca tekstu</a:t>
            </a:r>
          </a:p>
          <a:p>
            <a:pPr lvl="1"/>
            <a:r>
              <a:rPr lang="pl-PL"/>
              <a:t>Drugi poziom</a:t>
            </a:r>
          </a:p>
          <a:p>
            <a:pPr lvl="2"/>
            <a:r>
              <a:rPr lang="pl-PL"/>
              <a:t>Trzeci poziom</a:t>
            </a:r>
            <a:endParaRPr lang="en-US"/>
          </a:p>
        </p:txBody>
      </p:sp>
      <p:sp>
        <p:nvSpPr>
          <p:cNvPr id="10" name="Prostokąt 9">
            <a:extLst>
              <a:ext uri="{FF2B5EF4-FFF2-40B4-BE49-F238E27FC236}">
                <a16:creationId xmlns:a16="http://schemas.microsoft.com/office/drawing/2014/main" id="{617E16B8-2BD0-D12E-978E-94E428DF9717}"/>
              </a:ext>
            </a:extLst>
          </p:cNvPr>
          <p:cNvSpPr/>
          <p:nvPr userDrawn="1"/>
        </p:nvSpPr>
        <p:spPr>
          <a:xfrm>
            <a:off x="1169812" y="0"/>
            <a:ext cx="1232383" cy="162738"/>
          </a:xfrm>
          <a:prstGeom prst="rect">
            <a:avLst/>
          </a:prstGeom>
          <a:solidFill>
            <a:srgbClr val="B109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1633" dirty="0"/>
          </a:p>
        </p:txBody>
      </p:sp>
      <p:sp>
        <p:nvSpPr>
          <p:cNvPr id="12" name="Prostokąt 11">
            <a:extLst>
              <a:ext uri="{FF2B5EF4-FFF2-40B4-BE49-F238E27FC236}">
                <a16:creationId xmlns:a16="http://schemas.microsoft.com/office/drawing/2014/main" id="{662915FD-1FF3-5CF3-5C57-034114B5E6A2}"/>
              </a:ext>
            </a:extLst>
          </p:cNvPr>
          <p:cNvSpPr/>
          <p:nvPr userDrawn="1"/>
        </p:nvSpPr>
        <p:spPr>
          <a:xfrm>
            <a:off x="2402195" y="0"/>
            <a:ext cx="8619951" cy="162738"/>
          </a:xfrm>
          <a:prstGeom prst="rect">
            <a:avLst/>
          </a:prstGeom>
          <a:solidFill>
            <a:srgbClr val="D83E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1633" dirty="0"/>
          </a:p>
        </p:txBody>
      </p:sp>
      <p:sp>
        <p:nvSpPr>
          <p:cNvPr id="4" name="Symbol zastępczy numeru slajdu 3">
            <a:extLst>
              <a:ext uri="{FF2B5EF4-FFF2-40B4-BE49-F238E27FC236}">
                <a16:creationId xmlns:a16="http://schemas.microsoft.com/office/drawing/2014/main" id="{5026AD61-FC69-65FC-05E3-06AA14C89304}"/>
              </a:ext>
            </a:extLst>
          </p:cNvPr>
          <p:cNvSpPr>
            <a:spLocks noGrp="1"/>
          </p:cNvSpPr>
          <p:nvPr>
            <p:ph type="sldNum" sz="quarter" idx="4"/>
          </p:nvPr>
        </p:nvSpPr>
        <p:spPr>
          <a:xfrm>
            <a:off x="9789804" y="6368269"/>
            <a:ext cx="1231537" cy="163293"/>
          </a:xfrm>
          <a:prstGeom prst="rect">
            <a:avLst/>
          </a:prstGeom>
          <a:noFill/>
        </p:spPr>
        <p:txBody>
          <a:bodyPr vert="horz" lIns="0" tIns="72000" rIns="0" bIns="72000" rtlCol="0" anchor="ctr" anchorCtr="0"/>
          <a:lstStyle>
            <a:lvl1pPr algn="r">
              <a:defRPr sz="907">
                <a:solidFill>
                  <a:schemeClr val="tx2"/>
                </a:solidFill>
                <a:latin typeface="Open Sans" pitchFamily="2" charset="0"/>
                <a:ea typeface="Open Sans" pitchFamily="2" charset="0"/>
                <a:cs typeface="Open Sans" pitchFamily="2" charset="0"/>
              </a:defRPr>
            </a:lvl1pPr>
          </a:lstStyle>
          <a:p>
            <a:fld id="{EB4015AA-59F6-416B-87A6-8E3D940284E2}" type="slidenum">
              <a:rPr lang="pl-PL" smtClean="0"/>
              <a:pPr/>
              <a:t>‹#›</a:t>
            </a:fld>
            <a:endParaRPr lang="pl-PL" dirty="0"/>
          </a:p>
        </p:txBody>
      </p:sp>
      <p:sp>
        <p:nvSpPr>
          <p:cNvPr id="7" name="Prostokąt 6">
            <a:extLst>
              <a:ext uri="{FF2B5EF4-FFF2-40B4-BE49-F238E27FC236}">
                <a16:creationId xmlns:a16="http://schemas.microsoft.com/office/drawing/2014/main" id="{4C2A84FB-402E-BB6C-632B-D1ADD49B7D8C}"/>
              </a:ext>
            </a:extLst>
          </p:cNvPr>
          <p:cNvSpPr/>
          <p:nvPr userDrawn="1"/>
        </p:nvSpPr>
        <p:spPr>
          <a:xfrm>
            <a:off x="9790199" y="6695263"/>
            <a:ext cx="1232383" cy="162738"/>
          </a:xfrm>
          <a:prstGeom prst="rect">
            <a:avLst/>
          </a:prstGeom>
          <a:solidFill>
            <a:srgbClr val="D83E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1633" dirty="0"/>
          </a:p>
        </p:txBody>
      </p:sp>
    </p:spTree>
    <p:extLst>
      <p:ext uri="{BB962C8B-B14F-4D97-AF65-F5344CB8AC3E}">
        <p14:creationId xmlns:p14="http://schemas.microsoft.com/office/powerpoint/2010/main" val="2184239361"/>
      </p:ext>
    </p:extLst>
  </p:cSld>
  <p:clrMap bg1="lt1" tx1="dk1" bg2="lt2" tx2="dk2" accent1="accent1" accent2="accent2" accent3="accent3" accent4="accent4" accent5="accent5" accent6="accent6" hlink="hlink" folHlink="folHlink"/>
  <p:sldLayoutIdLst>
    <p:sldLayoutId id="2147483802" r:id="rId1"/>
    <p:sldLayoutId id="2147483803" r:id="rId2"/>
    <p:sldLayoutId id="2147483804" r:id="rId3"/>
    <p:sldLayoutId id="2147483805" r:id="rId4"/>
    <p:sldLayoutId id="2147483814" r:id="rId5"/>
    <p:sldLayoutId id="2147483815" r:id="rId6"/>
    <p:sldLayoutId id="2147483806" r:id="rId7"/>
    <p:sldLayoutId id="2147483807" r:id="rId8"/>
    <p:sldLayoutId id="2147483808" r:id="rId9"/>
    <p:sldLayoutId id="2147483809" r:id="rId10"/>
    <p:sldLayoutId id="2147483810" r:id="rId11"/>
    <p:sldLayoutId id="2147483811" r:id="rId12"/>
    <p:sldLayoutId id="2147483812" r:id="rId13"/>
    <p:sldLayoutId id="2147483813" r:id="rId14"/>
  </p:sldLayoutIdLst>
  <p:hf hdr="0" ftr="0"/>
  <p:txStyles>
    <p:titleStyle>
      <a:lvl1pPr algn="l" defTabSz="914406" rtl="0" eaLnBrk="1" latinLnBrk="0" hangingPunct="1">
        <a:lnSpc>
          <a:spcPts val="3266"/>
        </a:lnSpc>
        <a:spcBef>
          <a:spcPct val="0"/>
        </a:spcBef>
        <a:buNone/>
        <a:defRPr sz="2540" b="1" kern="1200">
          <a:solidFill>
            <a:schemeClr val="tx2"/>
          </a:solidFill>
          <a:latin typeface="Open Sans" pitchFamily="2" charset="0"/>
          <a:ea typeface="Open Sans" pitchFamily="2" charset="0"/>
          <a:cs typeface="Open Sans" pitchFamily="2" charset="0"/>
        </a:defRPr>
      </a:lvl1pPr>
    </p:titleStyle>
    <p:bodyStyle>
      <a:lvl1pPr marL="228602" indent="-228602" algn="l" defTabSz="914406" rtl="0" eaLnBrk="1" latinLnBrk="0" hangingPunct="1">
        <a:lnSpc>
          <a:spcPts val="2177"/>
        </a:lnSpc>
        <a:spcBef>
          <a:spcPts val="1000"/>
        </a:spcBef>
        <a:buClr>
          <a:schemeClr val="accent1"/>
        </a:buClr>
        <a:buFontTx/>
        <a:buBlip>
          <a:blip r:embed="rId16"/>
        </a:buBlip>
        <a:defRPr sz="1633" kern="1200">
          <a:solidFill>
            <a:schemeClr val="tx1"/>
          </a:solidFill>
          <a:latin typeface="Open Sans" pitchFamily="2" charset="0"/>
          <a:ea typeface="Open Sans" pitchFamily="2" charset="0"/>
          <a:cs typeface="Open Sans" pitchFamily="2" charset="0"/>
        </a:defRPr>
      </a:lvl1pPr>
      <a:lvl2pPr marL="685804" indent="-228602" algn="l" defTabSz="914406" rtl="0" eaLnBrk="1" latinLnBrk="0" hangingPunct="1">
        <a:lnSpc>
          <a:spcPts val="2177"/>
        </a:lnSpc>
        <a:spcBef>
          <a:spcPts val="500"/>
        </a:spcBef>
        <a:buFontTx/>
        <a:buBlip>
          <a:blip r:embed="rId17"/>
        </a:buBlip>
        <a:defRPr sz="1633" kern="1200">
          <a:solidFill>
            <a:schemeClr val="tx1"/>
          </a:solidFill>
          <a:latin typeface="Open Sans" pitchFamily="2" charset="0"/>
          <a:ea typeface="Open Sans" pitchFamily="2" charset="0"/>
          <a:cs typeface="Open Sans" pitchFamily="2" charset="0"/>
        </a:defRPr>
      </a:lvl2pPr>
      <a:lvl3pPr marL="1143008" indent="-228602" algn="l" defTabSz="914406" rtl="0" eaLnBrk="1" latinLnBrk="0" hangingPunct="1">
        <a:lnSpc>
          <a:spcPts val="2177"/>
        </a:lnSpc>
        <a:spcBef>
          <a:spcPts val="500"/>
        </a:spcBef>
        <a:buFontTx/>
        <a:buBlip>
          <a:blip r:embed="rId18"/>
        </a:buBlip>
        <a:defRPr sz="1633" kern="1200">
          <a:solidFill>
            <a:schemeClr val="tx1"/>
          </a:solidFill>
          <a:latin typeface="Open Sans" pitchFamily="2" charset="0"/>
          <a:ea typeface="Open Sans" pitchFamily="2" charset="0"/>
          <a:cs typeface="Open Sans" pitchFamily="2" charset="0"/>
        </a:defRPr>
      </a:lvl3pPr>
      <a:lvl4pPr marL="1600210" indent="-228602" algn="l" defTabSz="914406" rtl="0" eaLnBrk="1" latinLnBrk="0" hangingPunct="1">
        <a:lnSpc>
          <a:spcPts val="2177"/>
        </a:lnSpc>
        <a:spcBef>
          <a:spcPts val="500"/>
        </a:spcBef>
        <a:buFont typeface="Arial" panose="020B0604020202020204" pitchFamily="34" charset="0"/>
        <a:buChar char="•"/>
        <a:defRPr sz="1633" kern="1200">
          <a:solidFill>
            <a:schemeClr val="tx1"/>
          </a:solidFill>
          <a:latin typeface="Open Sans" pitchFamily="2" charset="0"/>
          <a:ea typeface="Open Sans" pitchFamily="2" charset="0"/>
          <a:cs typeface="Open Sans" pitchFamily="2" charset="0"/>
        </a:defRPr>
      </a:lvl4pPr>
      <a:lvl5pPr marL="2057413" indent="-228602" algn="l" defTabSz="914406" rtl="0" eaLnBrk="1" latinLnBrk="0" hangingPunct="1">
        <a:lnSpc>
          <a:spcPts val="2177"/>
        </a:lnSpc>
        <a:spcBef>
          <a:spcPts val="500"/>
        </a:spcBef>
        <a:buFont typeface="Arial" panose="020B0604020202020204" pitchFamily="34" charset="0"/>
        <a:buChar char="•"/>
        <a:defRPr sz="1633" kern="1200">
          <a:solidFill>
            <a:schemeClr val="tx1"/>
          </a:solidFill>
          <a:latin typeface="Open Sans" pitchFamily="2" charset="0"/>
          <a:ea typeface="Open Sans" pitchFamily="2" charset="0"/>
          <a:cs typeface="Open Sans" pitchFamily="2" charset="0"/>
        </a:defRPr>
      </a:lvl5pPr>
      <a:lvl6pPr marL="2514617" indent="-228602" algn="l" defTabSz="91440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19" indent="-228602" algn="l" defTabSz="91440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23" indent="-228602" algn="l" defTabSz="91440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25" indent="-228602" algn="l" defTabSz="91440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6" rtl="0" eaLnBrk="1" latinLnBrk="0" hangingPunct="1">
        <a:defRPr sz="1800" kern="1200">
          <a:solidFill>
            <a:schemeClr val="tx1"/>
          </a:solidFill>
          <a:latin typeface="+mn-lt"/>
          <a:ea typeface="+mn-ea"/>
          <a:cs typeface="+mn-cs"/>
        </a:defRPr>
      </a:lvl1pPr>
      <a:lvl2pPr marL="457203" algn="l" defTabSz="914406" rtl="0" eaLnBrk="1" latinLnBrk="0" hangingPunct="1">
        <a:defRPr sz="1800" kern="1200">
          <a:solidFill>
            <a:schemeClr val="tx1"/>
          </a:solidFill>
          <a:latin typeface="+mn-lt"/>
          <a:ea typeface="+mn-ea"/>
          <a:cs typeface="+mn-cs"/>
        </a:defRPr>
      </a:lvl2pPr>
      <a:lvl3pPr marL="914406" algn="l" defTabSz="914406" rtl="0" eaLnBrk="1" latinLnBrk="0" hangingPunct="1">
        <a:defRPr sz="1800" kern="1200">
          <a:solidFill>
            <a:schemeClr val="tx1"/>
          </a:solidFill>
          <a:latin typeface="+mn-lt"/>
          <a:ea typeface="+mn-ea"/>
          <a:cs typeface="+mn-cs"/>
        </a:defRPr>
      </a:lvl3pPr>
      <a:lvl4pPr marL="1371609" algn="l" defTabSz="914406" rtl="0" eaLnBrk="1" latinLnBrk="0" hangingPunct="1">
        <a:defRPr sz="1800" kern="1200">
          <a:solidFill>
            <a:schemeClr val="tx1"/>
          </a:solidFill>
          <a:latin typeface="+mn-lt"/>
          <a:ea typeface="+mn-ea"/>
          <a:cs typeface="+mn-cs"/>
        </a:defRPr>
      </a:lvl4pPr>
      <a:lvl5pPr marL="1828812" algn="l" defTabSz="914406" rtl="0" eaLnBrk="1" latinLnBrk="0" hangingPunct="1">
        <a:defRPr sz="1800" kern="1200">
          <a:solidFill>
            <a:schemeClr val="tx1"/>
          </a:solidFill>
          <a:latin typeface="+mn-lt"/>
          <a:ea typeface="+mn-ea"/>
          <a:cs typeface="+mn-cs"/>
        </a:defRPr>
      </a:lvl5pPr>
      <a:lvl6pPr marL="2286015" algn="l" defTabSz="914406" rtl="0" eaLnBrk="1" latinLnBrk="0" hangingPunct="1">
        <a:defRPr sz="1800" kern="1200">
          <a:solidFill>
            <a:schemeClr val="tx1"/>
          </a:solidFill>
          <a:latin typeface="+mn-lt"/>
          <a:ea typeface="+mn-ea"/>
          <a:cs typeface="+mn-cs"/>
        </a:defRPr>
      </a:lvl6pPr>
      <a:lvl7pPr marL="2743218" algn="l" defTabSz="914406" rtl="0" eaLnBrk="1" latinLnBrk="0" hangingPunct="1">
        <a:defRPr sz="1800" kern="1200">
          <a:solidFill>
            <a:schemeClr val="tx1"/>
          </a:solidFill>
          <a:latin typeface="+mn-lt"/>
          <a:ea typeface="+mn-ea"/>
          <a:cs typeface="+mn-cs"/>
        </a:defRPr>
      </a:lvl7pPr>
      <a:lvl8pPr marL="3200421" algn="l" defTabSz="914406" rtl="0" eaLnBrk="1" latinLnBrk="0" hangingPunct="1">
        <a:defRPr sz="1800" kern="1200">
          <a:solidFill>
            <a:schemeClr val="tx1"/>
          </a:solidFill>
          <a:latin typeface="+mn-lt"/>
          <a:ea typeface="+mn-ea"/>
          <a:cs typeface="+mn-cs"/>
        </a:defRPr>
      </a:lvl8pPr>
      <a:lvl9pPr marL="3657624" algn="l" defTabSz="914406"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193">
          <p15:clr>
            <a:srgbClr val="F26B43"/>
          </p15:clr>
        </p15:guide>
        <p15:guide id="2" pos="419">
          <p15:clr>
            <a:srgbClr val="F26B43"/>
          </p15:clr>
        </p15:guide>
        <p15:guide id="3" pos="646">
          <p15:clr>
            <a:srgbClr val="F26B43"/>
          </p15:clr>
        </p15:guide>
        <p15:guide id="4" pos="873">
          <p15:clr>
            <a:srgbClr val="F26B43"/>
          </p15:clr>
        </p15:guide>
        <p15:guide id="5" pos="1100">
          <p15:clr>
            <a:srgbClr val="F26B43"/>
          </p15:clr>
        </p15:guide>
        <p15:guide id="6" pos="1327">
          <p15:clr>
            <a:srgbClr val="F26B43"/>
          </p15:clr>
        </p15:guide>
        <p15:guide id="7" pos="1553">
          <p15:clr>
            <a:srgbClr val="F26B43"/>
          </p15:clr>
        </p15:guide>
        <p15:guide id="8" pos="1780">
          <p15:clr>
            <a:srgbClr val="F26B43"/>
          </p15:clr>
        </p15:guide>
        <p15:guide id="9" pos="2007">
          <p15:clr>
            <a:srgbClr val="F26B43"/>
          </p15:clr>
        </p15:guide>
        <p15:guide id="10" pos="2234">
          <p15:clr>
            <a:srgbClr val="F26B43"/>
          </p15:clr>
        </p15:guide>
        <p15:guide id="11" pos="2460">
          <p15:clr>
            <a:srgbClr val="F26B43"/>
          </p15:clr>
        </p15:guide>
        <p15:guide id="12" pos="2687">
          <p15:clr>
            <a:srgbClr val="F26B43"/>
          </p15:clr>
        </p15:guide>
        <p15:guide id="13" pos="2914">
          <p15:clr>
            <a:srgbClr val="F26B43"/>
          </p15:clr>
        </p15:guide>
        <p15:guide id="14" pos="3141">
          <p15:clr>
            <a:srgbClr val="F26B43"/>
          </p15:clr>
        </p15:guide>
        <p15:guide id="15" pos="3368">
          <p15:clr>
            <a:srgbClr val="F26B43"/>
          </p15:clr>
        </p15:guide>
        <p15:guide id="16" pos="3594">
          <p15:clr>
            <a:srgbClr val="F26B43"/>
          </p15:clr>
        </p15:guide>
        <p15:guide id="17" pos="3821">
          <p15:clr>
            <a:srgbClr val="F26B43"/>
          </p15:clr>
        </p15:guide>
        <p15:guide id="18" pos="4048">
          <p15:clr>
            <a:srgbClr val="F26B43"/>
          </p15:clr>
        </p15:guide>
        <p15:guide id="19" pos="4275">
          <p15:clr>
            <a:srgbClr val="F26B43"/>
          </p15:clr>
        </p15:guide>
        <p15:guide id="20" pos="4501">
          <p15:clr>
            <a:srgbClr val="F26B43"/>
          </p15:clr>
        </p15:guide>
        <p15:guide id="21" pos="4728">
          <p15:clr>
            <a:srgbClr val="F26B43"/>
          </p15:clr>
        </p15:guide>
        <p15:guide id="22" pos="4955">
          <p15:clr>
            <a:srgbClr val="F26B43"/>
          </p15:clr>
        </p15:guide>
        <p15:guide id="23" pos="5182">
          <p15:clr>
            <a:srgbClr val="F26B43"/>
          </p15:clr>
        </p15:guide>
        <p15:guide id="24" pos="5408">
          <p15:clr>
            <a:srgbClr val="F26B43"/>
          </p15:clr>
        </p15:guide>
        <p15:guide id="25" pos="5635">
          <p15:clr>
            <a:srgbClr val="F26B43"/>
          </p15:clr>
        </p15:guide>
        <p15:guide id="26" pos="5862">
          <p15:clr>
            <a:srgbClr val="F26B43"/>
          </p15:clr>
        </p15:guide>
        <p15:guide id="27" pos="6089">
          <p15:clr>
            <a:srgbClr val="F26B43"/>
          </p15:clr>
        </p15:guide>
        <p15:guide id="28" pos="6316">
          <p15:clr>
            <a:srgbClr val="F26B43"/>
          </p15:clr>
        </p15:guide>
        <p15:guide id="29" pos="6542">
          <p15:clr>
            <a:srgbClr val="F26B43"/>
          </p15:clr>
        </p15:guide>
        <p15:guide id="30" orient="horz" pos="113">
          <p15:clr>
            <a:srgbClr val="F26B43"/>
          </p15:clr>
        </p15:guide>
        <p15:guide id="31" orient="horz" pos="340">
          <p15:clr>
            <a:srgbClr val="F26B43"/>
          </p15:clr>
        </p15:guide>
        <p15:guide id="32" orient="horz" pos="567">
          <p15:clr>
            <a:srgbClr val="F26B43"/>
          </p15:clr>
        </p15:guide>
        <p15:guide id="33" orient="horz" pos="794">
          <p15:clr>
            <a:srgbClr val="F26B43"/>
          </p15:clr>
        </p15:guide>
        <p15:guide id="34" orient="horz" pos="1020">
          <p15:clr>
            <a:srgbClr val="F26B43"/>
          </p15:clr>
        </p15:guide>
        <p15:guide id="35" orient="horz" pos="1247">
          <p15:clr>
            <a:srgbClr val="F26B43"/>
          </p15:clr>
        </p15:guide>
        <p15:guide id="36" orient="horz" pos="1474">
          <p15:clr>
            <a:srgbClr val="F26B43"/>
          </p15:clr>
        </p15:guide>
        <p15:guide id="37" orient="horz" pos="1701">
          <p15:clr>
            <a:srgbClr val="F26B43"/>
          </p15:clr>
        </p15:guide>
        <p15:guide id="38" orient="horz" pos="1927">
          <p15:clr>
            <a:srgbClr val="F26B43"/>
          </p15:clr>
        </p15:guide>
        <p15:guide id="39" orient="horz" pos="2154">
          <p15:clr>
            <a:srgbClr val="F26B43"/>
          </p15:clr>
        </p15:guide>
        <p15:guide id="40" orient="horz" pos="2381">
          <p15:clr>
            <a:srgbClr val="F26B43"/>
          </p15:clr>
        </p15:guide>
        <p15:guide id="41" orient="horz" pos="2608">
          <p15:clr>
            <a:srgbClr val="F26B43"/>
          </p15:clr>
        </p15:guide>
        <p15:guide id="42" orient="horz" pos="2835">
          <p15:clr>
            <a:srgbClr val="F26B43"/>
          </p15:clr>
        </p15:guide>
        <p15:guide id="43" orient="horz" pos="3061">
          <p15:clr>
            <a:srgbClr val="F26B43"/>
          </p15:clr>
        </p15:guide>
        <p15:guide id="44" orient="horz" pos="3288">
          <p15:clr>
            <a:srgbClr val="F26B43"/>
          </p15:clr>
        </p15:guide>
        <p15:guide id="45" orient="horz" pos="3515">
          <p15:clr>
            <a:srgbClr val="F26B43"/>
          </p15:clr>
        </p15:guide>
        <p15:guide id="46" orient="horz" pos="3742">
          <p15:clr>
            <a:srgbClr val="F26B43"/>
          </p15:clr>
        </p15:guide>
        <p15:guide id="47" orient="horz" pos="3968">
          <p15:clr>
            <a:srgbClr val="F26B43"/>
          </p15:clr>
        </p15:guide>
        <p15:guide id="48" orient="horz" pos="4195">
          <p15:clr>
            <a:srgbClr val="F26B43"/>
          </p15:clr>
        </p15:guide>
        <p15:guide id="49" orient="horz" pos="4422">
          <p15:clr>
            <a:srgbClr val="F26B43"/>
          </p15:clr>
        </p15:guide>
        <p15:guide id="50" orient="horz" pos="4649">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Obraz 2">
            <a:extLst>
              <a:ext uri="{FF2B5EF4-FFF2-40B4-BE49-F238E27FC236}">
                <a16:creationId xmlns:a16="http://schemas.microsoft.com/office/drawing/2014/main" id="{6332B151-F35B-4882-8C51-0F3FFF5E44E2}"/>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1947862" y="5780220"/>
            <a:ext cx="8296276" cy="899980"/>
          </a:xfrm>
          <a:prstGeom prst="rect">
            <a:avLst/>
          </a:prstGeom>
        </p:spPr>
      </p:pic>
      <p:sp>
        <p:nvSpPr>
          <p:cNvPr id="13" name="Tytuł 12">
            <a:extLst>
              <a:ext uri="{FF2B5EF4-FFF2-40B4-BE49-F238E27FC236}">
                <a16:creationId xmlns:a16="http://schemas.microsoft.com/office/drawing/2014/main" id="{69D5EF2E-C271-48B1-8E1E-FAEDAD9C56A6}"/>
              </a:ext>
            </a:extLst>
          </p:cNvPr>
          <p:cNvSpPr>
            <a:spLocks noGrp="1"/>
          </p:cNvSpPr>
          <p:nvPr>
            <p:ph type="ctrTitle"/>
          </p:nvPr>
        </p:nvSpPr>
        <p:spPr>
          <a:xfrm>
            <a:off x="4241800" y="4741814"/>
            <a:ext cx="7797800" cy="782686"/>
          </a:xfrm>
        </p:spPr>
        <p:txBody>
          <a:bodyPr>
            <a:noAutofit/>
          </a:bodyPr>
          <a:lstStyle/>
          <a:p>
            <a:pPr algn="ctr">
              <a:lnSpc>
                <a:spcPct val="100000"/>
              </a:lnSpc>
            </a:pPr>
            <a:r>
              <a:rPr lang="pl-PL" sz="2000" dirty="0"/>
              <a:t>Kryteria wyboru projektów w ramach działania </a:t>
            </a:r>
            <a:br>
              <a:rPr lang="pl-PL" sz="2000" dirty="0"/>
            </a:br>
            <a:r>
              <a:rPr lang="pl-PL" sz="2000" dirty="0"/>
              <a:t>1.1 Zwiększenie dostępu do ultra-szybkiego internetu szerokopasmowego</a:t>
            </a:r>
          </a:p>
        </p:txBody>
      </p:sp>
      <p:sp>
        <p:nvSpPr>
          <p:cNvPr id="17" name="pole tekstowe 16">
            <a:extLst>
              <a:ext uri="{FF2B5EF4-FFF2-40B4-BE49-F238E27FC236}">
                <a16:creationId xmlns:a16="http://schemas.microsoft.com/office/drawing/2014/main" id="{576D40BE-17F7-47BC-A1D5-C0687B817711}"/>
              </a:ext>
            </a:extLst>
          </p:cNvPr>
          <p:cNvSpPr txBox="1"/>
          <p:nvPr/>
        </p:nvSpPr>
        <p:spPr>
          <a:xfrm>
            <a:off x="8141269" y="2600965"/>
            <a:ext cx="4050731" cy="1238013"/>
          </a:xfrm>
          <a:prstGeom prst="rect">
            <a:avLst/>
          </a:prstGeom>
          <a:noFill/>
        </p:spPr>
        <p:txBody>
          <a:bodyPr wrap="square" lIns="180000" rIns="144000" bIns="144000">
            <a:spAutoFit/>
          </a:bodyPr>
          <a:lstStyle/>
          <a:p>
            <a:r>
              <a:rPr lang="pl-PL" b="1" dirty="0">
                <a:latin typeface="Open Sans" panose="020B0606030504020204" pitchFamily="34" charset="0"/>
                <a:ea typeface="Open Sans" panose="020B0606030504020204" pitchFamily="34" charset="0"/>
                <a:cs typeface="Open Sans" panose="020B0606030504020204" pitchFamily="34" charset="0"/>
              </a:rPr>
              <a:t>Patrycja Choderska</a:t>
            </a:r>
            <a:br>
              <a:rPr lang="pl-PL" dirty="0">
                <a:latin typeface="Open Sans" panose="020B0606030504020204" pitchFamily="34" charset="0"/>
                <a:ea typeface="Open Sans" panose="020B0606030504020204" pitchFamily="34" charset="0"/>
                <a:cs typeface="Open Sans" panose="020B0606030504020204" pitchFamily="34" charset="0"/>
              </a:rPr>
            </a:br>
            <a:r>
              <a:rPr lang="pl-PL" sz="1600" dirty="0">
                <a:latin typeface="Open Sans" panose="020B0606030504020204" pitchFamily="34" charset="0"/>
                <a:ea typeface="Open Sans" panose="020B0606030504020204" pitchFamily="34" charset="0"/>
                <a:cs typeface="Open Sans" panose="020B0606030504020204" pitchFamily="34" charset="0"/>
              </a:rPr>
              <a:t>Dyrektor </a:t>
            </a:r>
          </a:p>
          <a:p>
            <a:r>
              <a:rPr lang="pl-PL" sz="1600" dirty="0">
                <a:latin typeface="Open Sans" panose="020B0606030504020204" pitchFamily="34" charset="0"/>
                <a:ea typeface="Open Sans" panose="020B0606030504020204" pitchFamily="34" charset="0"/>
                <a:cs typeface="Open Sans" panose="020B0606030504020204" pitchFamily="34" charset="0"/>
              </a:rPr>
              <a:t>Departament Naboru Projektów</a:t>
            </a:r>
          </a:p>
          <a:p>
            <a:r>
              <a:rPr lang="pl-PL" sz="1600" dirty="0">
                <a:latin typeface="Open Sans" panose="020B0606030504020204" pitchFamily="34" charset="0"/>
                <a:ea typeface="Open Sans" panose="020B0606030504020204" pitchFamily="34" charset="0"/>
                <a:cs typeface="Open Sans" panose="020B0606030504020204" pitchFamily="34" charset="0"/>
              </a:rPr>
              <a:t>Centrum Projektów Polska Cyfrowa</a:t>
            </a:r>
            <a:endParaRPr lang="pl-PL" dirty="0">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0199589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ytuł 2">
            <a:extLst>
              <a:ext uri="{FF2B5EF4-FFF2-40B4-BE49-F238E27FC236}">
                <a16:creationId xmlns:a16="http://schemas.microsoft.com/office/drawing/2014/main" id="{36A5E3A9-5DF1-4B3F-83FF-E36C0A546561}"/>
              </a:ext>
            </a:extLst>
          </p:cNvPr>
          <p:cNvSpPr>
            <a:spLocks noGrp="1"/>
          </p:cNvSpPr>
          <p:nvPr>
            <p:ph type="title"/>
          </p:nvPr>
        </p:nvSpPr>
        <p:spPr>
          <a:xfrm>
            <a:off x="1176333" y="600417"/>
            <a:ext cx="9853746" cy="669584"/>
          </a:xfrm>
        </p:spPr>
        <p:txBody>
          <a:bodyPr>
            <a:normAutofit fontScale="90000"/>
          </a:bodyPr>
          <a:lstStyle/>
          <a:p>
            <a:pPr algn="ctr"/>
            <a:r>
              <a:rPr lang="pl-PL" sz="3100" dirty="0">
                <a:ea typeface="Verdana" panose="020B0604030504040204" pitchFamily="34" charset="0"/>
                <a:cs typeface="Arial" charset="0"/>
              </a:rPr>
              <a:t>Kryteria merytoryczne</a:t>
            </a:r>
            <a:br>
              <a:rPr lang="pl-PL" sz="2800" b="1" dirty="0">
                <a:ea typeface="Verdana" panose="020B0604030504040204" pitchFamily="34" charset="0"/>
                <a:cs typeface="Arial" charset="0"/>
              </a:rPr>
            </a:br>
            <a:endParaRPr lang="pl-PL" dirty="0"/>
          </a:p>
        </p:txBody>
      </p:sp>
      <p:sp>
        <p:nvSpPr>
          <p:cNvPr id="4" name="Symbol zastępczy zawartości 3">
            <a:extLst>
              <a:ext uri="{FF2B5EF4-FFF2-40B4-BE49-F238E27FC236}">
                <a16:creationId xmlns:a16="http://schemas.microsoft.com/office/drawing/2014/main" id="{9EA454FF-7C70-444C-9514-D4A469D44745}"/>
              </a:ext>
            </a:extLst>
          </p:cNvPr>
          <p:cNvSpPr>
            <a:spLocks noGrp="1"/>
          </p:cNvSpPr>
          <p:nvPr>
            <p:ph sz="half" idx="1"/>
          </p:nvPr>
        </p:nvSpPr>
        <p:spPr>
          <a:xfrm>
            <a:off x="495300" y="1270001"/>
            <a:ext cx="10985500" cy="4835184"/>
          </a:xfrm>
        </p:spPr>
        <p:txBody>
          <a:bodyPr vert="horz" lIns="0" tIns="0" rIns="0" bIns="0" rtlCol="0" anchor="t">
            <a:normAutofit/>
          </a:bodyPr>
          <a:lstStyle/>
          <a:p>
            <a:pPr marL="0" indent="0">
              <a:lnSpc>
                <a:spcPct val="100000"/>
              </a:lnSpc>
              <a:buNone/>
            </a:pPr>
            <a:r>
              <a:rPr lang="pl-PL" sz="2000" b="1" dirty="0">
                <a:latin typeface="Open Sans" panose="020B0606030504020204" pitchFamily="34" charset="0"/>
                <a:ea typeface="Open Sans" panose="020B0606030504020204" pitchFamily="34" charset="0"/>
                <a:cs typeface="Open Sans" panose="020B0606030504020204" pitchFamily="34" charset="0"/>
              </a:rPr>
              <a:t>1.</a:t>
            </a:r>
            <a:r>
              <a:rPr lang="pl-PL" sz="2000" b="1" dirty="0">
                <a:effectLst/>
                <a:latin typeface="Open Sans" panose="020B0606030504020204" pitchFamily="34" charset="0"/>
                <a:ea typeface="Open Sans" panose="020B0606030504020204" pitchFamily="34" charset="0"/>
                <a:cs typeface="Open Sans" panose="020B0606030504020204" pitchFamily="34" charset="0"/>
              </a:rPr>
              <a:t> Spójność informacji zawartych we wniosku o dofinansowanie oraz załącznikach </a:t>
            </a:r>
          </a:p>
          <a:p>
            <a:pPr marL="0" indent="0">
              <a:lnSpc>
                <a:spcPct val="100000"/>
              </a:lnSpc>
              <a:buNone/>
            </a:pPr>
            <a:r>
              <a:rPr lang="pl-PL" sz="1800" dirty="0">
                <a:latin typeface="Open Sans"/>
                <a:ea typeface="Open Sans"/>
                <a:cs typeface="Open Sans"/>
              </a:rPr>
              <a:t>Weryfikacja kryterium będzie polegać na badaniu spójności treści wniosku o dofinansowanie z załącznikami w zakresie merytorycznym.</a:t>
            </a:r>
          </a:p>
          <a:p>
            <a:pPr marL="0" indent="0">
              <a:lnSpc>
                <a:spcPct val="100000"/>
              </a:lnSpc>
              <a:buNone/>
            </a:pPr>
            <a:endParaRPr lang="pl-PL" sz="1800" dirty="0">
              <a:latin typeface="Open Sans" panose="020B0606030504020204" pitchFamily="34" charset="0"/>
              <a:ea typeface="Open Sans" panose="020B0606030504020204" pitchFamily="34" charset="0"/>
              <a:cs typeface="Open Sans" panose="020B0606030504020204" pitchFamily="34" charset="0"/>
            </a:endParaRPr>
          </a:p>
          <a:p>
            <a:pPr marL="0" indent="0">
              <a:lnSpc>
                <a:spcPct val="100000"/>
              </a:lnSpc>
              <a:buNone/>
            </a:pPr>
            <a:r>
              <a:rPr lang="pl-PL" sz="2000" b="1" dirty="0">
                <a:latin typeface="Open Sans" panose="020B0606030504020204" pitchFamily="34" charset="0"/>
                <a:ea typeface="Open Sans" panose="020B0606030504020204" pitchFamily="34" charset="0"/>
                <a:cs typeface="Open Sans" panose="020B0606030504020204" pitchFamily="34" charset="0"/>
              </a:rPr>
              <a:t>2. Wykonalność finansowa projektu </a:t>
            </a:r>
          </a:p>
          <a:p>
            <a:pPr marL="0" indent="0">
              <a:lnSpc>
                <a:spcPct val="100000"/>
              </a:lnSpc>
              <a:buNone/>
            </a:pPr>
            <a:r>
              <a:rPr lang="pl-PL" sz="1800" dirty="0">
                <a:latin typeface="Open Sans"/>
                <a:ea typeface="Open Sans"/>
                <a:cs typeface="Open Sans"/>
              </a:rPr>
              <a:t>Oceniana będzie wykonalność projektu w zadeklarowanym czasie z uwzględnieniem warunków ekonomicznych.</a:t>
            </a:r>
          </a:p>
          <a:p>
            <a:pPr marL="0" indent="0">
              <a:lnSpc>
                <a:spcPct val="100000"/>
              </a:lnSpc>
              <a:buNone/>
            </a:pPr>
            <a:endParaRPr lang="pl-PL" sz="1800" dirty="0">
              <a:latin typeface="Open Sans" panose="020B0606030504020204" pitchFamily="34" charset="0"/>
              <a:ea typeface="Open Sans" panose="020B0606030504020204" pitchFamily="34" charset="0"/>
              <a:cs typeface="Open Sans" panose="020B0606030504020204" pitchFamily="34" charset="0"/>
            </a:endParaRPr>
          </a:p>
          <a:p>
            <a:pPr marL="0" indent="0">
              <a:lnSpc>
                <a:spcPct val="100000"/>
              </a:lnSpc>
              <a:buNone/>
            </a:pPr>
            <a:r>
              <a:rPr lang="pl-PL" sz="2000" b="1" dirty="0">
                <a:latin typeface="Open Sans" panose="020B0606030504020204" pitchFamily="34" charset="0"/>
                <a:ea typeface="Open Sans" panose="020B0606030504020204" pitchFamily="34" charset="0"/>
                <a:cs typeface="Open Sans" panose="020B0606030504020204" pitchFamily="34" charset="0"/>
              </a:rPr>
              <a:t>3</a:t>
            </a:r>
            <a:r>
              <a:rPr lang="pl-PL" sz="2000" b="1" dirty="0">
                <a:effectLst/>
                <a:latin typeface="Open Sans" panose="020B0606030504020204" pitchFamily="34" charset="0"/>
                <a:ea typeface="Open Sans" panose="020B0606030504020204" pitchFamily="34" charset="0"/>
                <a:cs typeface="Open Sans" panose="020B0606030504020204" pitchFamily="34" charset="0"/>
              </a:rPr>
              <a:t>. Wpływ na wskaźniki i cele działania 1.1 FERC</a:t>
            </a:r>
          </a:p>
          <a:p>
            <a:pPr marL="0" indent="0">
              <a:lnSpc>
                <a:spcPct val="100000"/>
              </a:lnSpc>
              <a:buNone/>
            </a:pPr>
            <a:r>
              <a:rPr lang="pl-PL" sz="1800" dirty="0">
                <a:solidFill>
                  <a:srgbClr val="000000"/>
                </a:solidFill>
                <a:effectLst/>
                <a:latin typeface="Open Sans"/>
                <a:ea typeface="Open Sans"/>
                <a:cs typeface="Open Sans"/>
              </a:rPr>
              <a:t>Weryfikacji podlegać będzie czy projekt ma pozytywny i bezpośredni wpływ na wskaźniki określone dla działania 1.1 FERC oraz czy wybrano wszystkie wskaźniki, które są adekwatne do jego celu i zakresu</a:t>
            </a:r>
            <a:r>
              <a:rPr lang="pl-PL" sz="1800" dirty="0">
                <a:solidFill>
                  <a:srgbClr val="000000"/>
                </a:solidFill>
                <a:latin typeface="Open Sans"/>
                <a:ea typeface="Open Sans"/>
                <a:cs typeface="Open Sans"/>
              </a:rPr>
              <a:t>.</a:t>
            </a:r>
            <a:endParaRPr lang="pl-PL" sz="1800"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4697051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ytuł 2">
            <a:extLst>
              <a:ext uri="{FF2B5EF4-FFF2-40B4-BE49-F238E27FC236}">
                <a16:creationId xmlns:a16="http://schemas.microsoft.com/office/drawing/2014/main" id="{36A5E3A9-5DF1-4B3F-83FF-E36C0A546561}"/>
              </a:ext>
            </a:extLst>
          </p:cNvPr>
          <p:cNvSpPr>
            <a:spLocks noGrp="1"/>
          </p:cNvSpPr>
          <p:nvPr>
            <p:ph type="title"/>
          </p:nvPr>
        </p:nvSpPr>
        <p:spPr>
          <a:xfrm>
            <a:off x="1176333" y="600417"/>
            <a:ext cx="9853746" cy="669584"/>
          </a:xfrm>
        </p:spPr>
        <p:txBody>
          <a:bodyPr>
            <a:normAutofit fontScale="90000"/>
          </a:bodyPr>
          <a:lstStyle/>
          <a:p>
            <a:pPr algn="ctr"/>
            <a:r>
              <a:rPr lang="pl-PL" sz="3100" dirty="0">
                <a:ea typeface="Verdana" panose="020B0604030504040204" pitchFamily="34" charset="0"/>
                <a:cs typeface="Arial" charset="0"/>
              </a:rPr>
              <a:t>Kryteria merytoryczne</a:t>
            </a:r>
            <a:br>
              <a:rPr lang="pl-PL" sz="2800" b="1" dirty="0">
                <a:ea typeface="Verdana" panose="020B0604030504040204" pitchFamily="34" charset="0"/>
                <a:cs typeface="Arial" charset="0"/>
              </a:rPr>
            </a:br>
            <a:endParaRPr lang="pl-PL" dirty="0"/>
          </a:p>
        </p:txBody>
      </p:sp>
      <p:sp>
        <p:nvSpPr>
          <p:cNvPr id="4" name="Symbol zastępczy zawartości 3">
            <a:extLst>
              <a:ext uri="{FF2B5EF4-FFF2-40B4-BE49-F238E27FC236}">
                <a16:creationId xmlns:a16="http://schemas.microsoft.com/office/drawing/2014/main" id="{9EA454FF-7C70-444C-9514-D4A469D44745}"/>
              </a:ext>
            </a:extLst>
          </p:cNvPr>
          <p:cNvSpPr>
            <a:spLocks noGrp="1"/>
          </p:cNvSpPr>
          <p:nvPr>
            <p:ph sz="half" idx="1"/>
          </p:nvPr>
        </p:nvSpPr>
        <p:spPr>
          <a:xfrm>
            <a:off x="495300" y="1270001"/>
            <a:ext cx="10985500" cy="4835184"/>
          </a:xfrm>
        </p:spPr>
        <p:txBody>
          <a:bodyPr vert="horz" lIns="0" tIns="0" rIns="0" bIns="0" rtlCol="0" anchor="t">
            <a:normAutofit fontScale="92500"/>
          </a:bodyPr>
          <a:lstStyle/>
          <a:p>
            <a:pPr marL="0" indent="0">
              <a:lnSpc>
                <a:spcPct val="100000"/>
              </a:lnSpc>
              <a:buNone/>
            </a:pPr>
            <a:r>
              <a:rPr lang="pl-PL" sz="2000" b="1" dirty="0">
                <a:latin typeface="Open Sans" panose="020B0606030504020204" pitchFamily="34" charset="0"/>
                <a:ea typeface="Open Sans" panose="020B0606030504020204" pitchFamily="34" charset="0"/>
                <a:cs typeface="Open Sans" panose="020B0606030504020204" pitchFamily="34" charset="0"/>
              </a:rPr>
              <a:t>4. Zapewnienie hurtowego dostępu do wybudowanej infrastruktury</a:t>
            </a:r>
          </a:p>
          <a:p>
            <a:pPr marL="0" indent="0">
              <a:lnSpc>
                <a:spcPct val="100000"/>
              </a:lnSpc>
              <a:buNone/>
            </a:pPr>
            <a:r>
              <a:rPr lang="pl-PL" sz="2100" dirty="0">
                <a:latin typeface="Open Sans"/>
                <a:ea typeface="Open Sans"/>
                <a:cs typeface="Open Sans"/>
              </a:rPr>
              <a:t>Wnioskodawca we wniosku o dofinansowanie zobowiązał się do zapewnienia dostępu hurtowego na równych i niedyskryminujących warunkach w tym fizycznego uwolnienia pętli po cenie ustalonej zgodnie z art. 52 ust. 8 Rozporządzenia Komisji (UE) nr 651/2014. Zobowiązanie do zapewnienia aktywnego dostępu hurtowego wynosi 10 lat, a dostępu hurtowego do sieci pasywnej nie jest ograniczone w czasie.</a:t>
            </a:r>
          </a:p>
          <a:p>
            <a:pPr marL="0" indent="0">
              <a:lnSpc>
                <a:spcPct val="100000"/>
              </a:lnSpc>
              <a:buNone/>
            </a:pPr>
            <a:r>
              <a:rPr lang="pl-PL" sz="2000" b="1" dirty="0">
                <a:latin typeface="Open Sans" panose="020B0606030504020204" pitchFamily="34" charset="0"/>
                <a:ea typeface="Open Sans" panose="020B0606030504020204" pitchFamily="34" charset="0"/>
                <a:cs typeface="Open Sans" panose="020B0606030504020204" pitchFamily="34" charset="0"/>
              </a:rPr>
              <a:t>5.</a:t>
            </a:r>
            <a:r>
              <a:rPr lang="pl-PL" sz="2000" b="1" dirty="0">
                <a:effectLst/>
                <a:latin typeface="Open Sans" panose="020B0606030504020204" pitchFamily="34" charset="0"/>
                <a:ea typeface="Open Sans" panose="020B0606030504020204" pitchFamily="34" charset="0"/>
                <a:cs typeface="Open Sans" panose="020B0606030504020204" pitchFamily="34" charset="0"/>
              </a:rPr>
              <a:t> Wnioskodawca nie jest przedsiębiorstwem znajdującym się w trudnej sytuacji w rozumieniu art. 2 pkt 18 Rozporządzenia Komisji (UE) nr 651/2014</a:t>
            </a:r>
          </a:p>
          <a:p>
            <a:pPr marL="0" indent="0">
              <a:lnSpc>
                <a:spcPct val="100000"/>
              </a:lnSpc>
              <a:buNone/>
            </a:pPr>
            <a:r>
              <a:rPr lang="pl-PL" sz="2100" dirty="0">
                <a:latin typeface="Open Sans"/>
                <a:ea typeface="Open Sans"/>
                <a:cs typeface="Open Sans"/>
              </a:rPr>
              <a:t>Kryterium badane będzie na podstawie deklaracji Wnioskodawcy i załącznika do Wniosku o dofinansowanie. </a:t>
            </a:r>
            <a:endParaRPr lang="pl-PL" sz="2100" dirty="0">
              <a:latin typeface="Open Sans" panose="020B0606030504020204" pitchFamily="34" charset="0"/>
              <a:ea typeface="Open Sans" panose="020B0606030504020204" pitchFamily="34" charset="0"/>
              <a:cs typeface="Open Sans" panose="020B0606030504020204" pitchFamily="34" charset="0"/>
            </a:endParaRPr>
          </a:p>
          <a:p>
            <a:pPr marL="0" indent="0">
              <a:lnSpc>
                <a:spcPct val="100000"/>
              </a:lnSpc>
              <a:buNone/>
            </a:pPr>
            <a:r>
              <a:rPr lang="pl-PL" sz="2000" b="1" dirty="0">
                <a:latin typeface="Open Sans" panose="020B0606030504020204" pitchFamily="34" charset="0"/>
                <a:ea typeface="Open Sans" panose="020B0606030504020204" pitchFamily="34" charset="0"/>
                <a:cs typeface="Open Sans" panose="020B0606030504020204" pitchFamily="34" charset="0"/>
              </a:rPr>
              <a:t>6. Koncepcja techniczna przedsięwzięcia jest zgodna z wymaganiami dla sieci KPO/FERC</a:t>
            </a:r>
          </a:p>
          <a:p>
            <a:pPr marL="0" indent="0">
              <a:lnSpc>
                <a:spcPct val="100000"/>
              </a:lnSpc>
              <a:buNone/>
            </a:pPr>
            <a:r>
              <a:rPr lang="pl-PL" sz="2100" dirty="0">
                <a:latin typeface="Open Sans" panose="020B0606030504020204" pitchFamily="34" charset="0"/>
                <a:ea typeface="Open Sans" panose="020B0606030504020204" pitchFamily="34" charset="0"/>
                <a:cs typeface="Open Sans" panose="020B0606030504020204" pitchFamily="34" charset="0"/>
              </a:rPr>
              <a:t>Sprawdzane będzie czy wykazano, że sieć zrealizowana w ramach projektu będzie zgodna z wymogami określonymi w załączniku do regulaminu wyboru projektów pn. „Wymagania dla Sieci KPO/FERC".</a:t>
            </a:r>
          </a:p>
        </p:txBody>
      </p:sp>
    </p:spTree>
    <p:extLst>
      <p:ext uri="{BB962C8B-B14F-4D97-AF65-F5344CB8AC3E}">
        <p14:creationId xmlns:p14="http://schemas.microsoft.com/office/powerpoint/2010/main" val="27169979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ytuł 2">
            <a:extLst>
              <a:ext uri="{FF2B5EF4-FFF2-40B4-BE49-F238E27FC236}">
                <a16:creationId xmlns:a16="http://schemas.microsoft.com/office/drawing/2014/main" id="{36A5E3A9-5DF1-4B3F-83FF-E36C0A546561}"/>
              </a:ext>
            </a:extLst>
          </p:cNvPr>
          <p:cNvSpPr>
            <a:spLocks noGrp="1"/>
          </p:cNvSpPr>
          <p:nvPr>
            <p:ph type="title"/>
          </p:nvPr>
        </p:nvSpPr>
        <p:spPr>
          <a:xfrm>
            <a:off x="1176333" y="600417"/>
            <a:ext cx="9853746" cy="669584"/>
          </a:xfrm>
        </p:spPr>
        <p:txBody>
          <a:bodyPr>
            <a:normAutofit fontScale="90000"/>
          </a:bodyPr>
          <a:lstStyle/>
          <a:p>
            <a:pPr algn="ctr"/>
            <a:r>
              <a:rPr lang="pl-PL" sz="3100" dirty="0">
                <a:ea typeface="Verdana" panose="020B0604030504040204" pitchFamily="34" charset="0"/>
                <a:cs typeface="Arial" charset="0"/>
              </a:rPr>
              <a:t>Kryteria merytoryczne</a:t>
            </a:r>
            <a:br>
              <a:rPr lang="pl-PL" sz="2800" b="1" dirty="0">
                <a:ea typeface="Verdana" panose="020B0604030504040204" pitchFamily="34" charset="0"/>
                <a:cs typeface="Arial" charset="0"/>
              </a:rPr>
            </a:br>
            <a:endParaRPr lang="pl-PL" dirty="0"/>
          </a:p>
        </p:txBody>
      </p:sp>
      <p:sp>
        <p:nvSpPr>
          <p:cNvPr id="4" name="Symbol zastępczy zawartości 3">
            <a:extLst>
              <a:ext uri="{FF2B5EF4-FFF2-40B4-BE49-F238E27FC236}">
                <a16:creationId xmlns:a16="http://schemas.microsoft.com/office/drawing/2014/main" id="{9EA454FF-7C70-444C-9514-D4A469D44745}"/>
              </a:ext>
            </a:extLst>
          </p:cNvPr>
          <p:cNvSpPr>
            <a:spLocks noGrp="1"/>
          </p:cNvSpPr>
          <p:nvPr>
            <p:ph sz="half" idx="1"/>
          </p:nvPr>
        </p:nvSpPr>
        <p:spPr>
          <a:xfrm>
            <a:off x="495300" y="1270001"/>
            <a:ext cx="10985500" cy="4835184"/>
          </a:xfrm>
        </p:spPr>
        <p:txBody>
          <a:bodyPr vert="horz" lIns="0" tIns="0" rIns="0" bIns="0" rtlCol="0" anchor="t">
            <a:normAutofit fontScale="85000" lnSpcReduction="20000"/>
          </a:bodyPr>
          <a:lstStyle/>
          <a:p>
            <a:pPr marL="0" indent="0">
              <a:lnSpc>
                <a:spcPct val="100000"/>
              </a:lnSpc>
              <a:buNone/>
            </a:pPr>
            <a:r>
              <a:rPr lang="pl-PL" sz="2000" b="1" dirty="0">
                <a:effectLst/>
                <a:latin typeface="Open Sans" panose="020B0606030504020204" pitchFamily="34" charset="0"/>
                <a:ea typeface="Open Sans" panose="020B0606030504020204" pitchFamily="34" charset="0"/>
                <a:cs typeface="Open Sans" panose="020B0606030504020204" pitchFamily="34" charset="0"/>
              </a:rPr>
              <a:t>7. Wnioskodawca posiada doświadczenie w zakresie realizacji projektów/inwestycji dotyczących budowy sieci telekomunikacyjnych w okresie ostatnich 8 lat </a:t>
            </a:r>
          </a:p>
          <a:p>
            <a:pPr marL="0" indent="0">
              <a:lnSpc>
                <a:spcPct val="100000"/>
              </a:lnSpc>
              <a:buNone/>
            </a:pPr>
            <a:r>
              <a:rPr lang="pl-PL" sz="2100"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Badaniu podlega czy wnioskodawca lub wnioskodawca wraz z udziałowcami w ciągu ostatnich 8 lat zrealizowali jako inwestorzy inwestycje z zakresu budowy, rozbudowy lub przebudowy sieci telekomunikacyjnych o wartości netto 100% wnioskowanego dofinansowania na obszary konkursowe. </a:t>
            </a:r>
          </a:p>
          <a:p>
            <a:pPr marL="0" indent="0">
              <a:lnSpc>
                <a:spcPct val="100000"/>
              </a:lnSpc>
              <a:buNone/>
            </a:pPr>
            <a:r>
              <a:rPr lang="pl-PL" sz="2100" dirty="0">
                <a:solidFill>
                  <a:srgbClr val="000000"/>
                </a:solidFill>
                <a:latin typeface="Open Sans" panose="020B0606030504020204" pitchFamily="34" charset="0"/>
                <a:ea typeface="Open Sans" panose="020B0606030504020204" pitchFamily="34" charset="0"/>
                <a:cs typeface="Open Sans" panose="020B0606030504020204" pitchFamily="34" charset="0"/>
              </a:rPr>
              <a:t>Okres 8 lat liczony będzie od 1 stycznia 2015 r. do dnia złożenia wniosku w naborze.</a:t>
            </a:r>
          </a:p>
          <a:p>
            <a:pPr marL="0" indent="0">
              <a:lnSpc>
                <a:spcPct val="100000"/>
              </a:lnSpc>
              <a:buNone/>
            </a:pPr>
            <a:r>
              <a:rPr lang="pl-PL" sz="2100" dirty="0">
                <a:solidFill>
                  <a:srgbClr val="000000"/>
                </a:solidFill>
                <a:latin typeface="Open Sans" panose="020B0606030504020204" pitchFamily="34" charset="0"/>
                <a:ea typeface="Open Sans" panose="020B0606030504020204" pitchFamily="34" charset="0"/>
                <a:cs typeface="Open Sans" panose="020B0606030504020204" pitchFamily="34" charset="0"/>
              </a:rPr>
              <a:t>Nie uwzględnia się doświadczenia udziałowców których wysokość udziałów w przedsiębiorstwie wnioskodawcy jest mniejsza niż 20%. </a:t>
            </a:r>
          </a:p>
          <a:p>
            <a:pPr marL="0" indent="0">
              <a:lnSpc>
                <a:spcPct val="100000"/>
              </a:lnSpc>
              <a:buNone/>
            </a:pPr>
            <a:r>
              <a:rPr lang="pl-PL" sz="2100" dirty="0">
                <a:solidFill>
                  <a:srgbClr val="000000"/>
                </a:solidFill>
                <a:latin typeface="Open Sans" panose="020B0606030504020204" pitchFamily="34" charset="0"/>
                <a:ea typeface="Open Sans" panose="020B0606030504020204" pitchFamily="34" charset="0"/>
                <a:cs typeface="Open Sans" panose="020B0606030504020204" pitchFamily="34" charset="0"/>
              </a:rPr>
              <a:t>Wartość kwotowa doświadczenia udziałowca/ów liczona jest do kwoty najwyższego dofinansowania na obszar w naborze. </a:t>
            </a:r>
          </a:p>
          <a:p>
            <a:pPr marL="0" indent="0">
              <a:lnSpc>
                <a:spcPct val="100000"/>
              </a:lnSpc>
              <a:buNone/>
            </a:pPr>
            <a:r>
              <a:rPr lang="pl-PL" sz="2100" dirty="0">
                <a:solidFill>
                  <a:srgbClr val="000000"/>
                </a:solidFill>
                <a:latin typeface="Open Sans" panose="020B0606030504020204" pitchFamily="34" charset="0"/>
                <a:ea typeface="Open Sans" panose="020B0606030504020204" pitchFamily="34" charset="0"/>
                <a:cs typeface="Open Sans" panose="020B0606030504020204" pitchFamily="34" charset="0"/>
              </a:rPr>
              <a:t>Dla inwestycji realizowanych z udziałem środków UE ukończenie inwestycji rozumiane jest  jako złożenie wniosku o płatność końcową (do dnia złożenia wniosku o dofinansowanie). </a:t>
            </a:r>
          </a:p>
          <a:p>
            <a:pPr marL="0" indent="0">
              <a:lnSpc>
                <a:spcPct val="100000"/>
              </a:lnSpc>
              <a:buNone/>
            </a:pPr>
            <a:r>
              <a:rPr lang="pl-PL" sz="2100" dirty="0">
                <a:solidFill>
                  <a:srgbClr val="000000"/>
                </a:solidFill>
                <a:latin typeface="Open Sans" panose="020B0606030504020204" pitchFamily="34" charset="0"/>
                <a:ea typeface="Open Sans" panose="020B0606030504020204" pitchFamily="34" charset="0"/>
                <a:cs typeface="Open Sans" panose="020B0606030504020204" pitchFamily="34" charset="0"/>
              </a:rPr>
              <a:t>Jeśli wnioskodawca (wraz z udziałowcami) nie posiada wymaganego doświadczenia zobligowany jest przedłożyć na etapie składania wniosku o dofinansowanie promesę gwarancji bankowej/ubezpieczeniowej należytego wykonania umowy. Następnie po otrzymaniu informacji o przyznaniu dofinansowania wnioskodawca powinien przekazać gwarancję bankową/ubezpieczeniową w terminie określonym w umowie o dofinansowanie. </a:t>
            </a:r>
          </a:p>
        </p:txBody>
      </p:sp>
    </p:spTree>
    <p:extLst>
      <p:ext uri="{BB962C8B-B14F-4D97-AF65-F5344CB8AC3E}">
        <p14:creationId xmlns:p14="http://schemas.microsoft.com/office/powerpoint/2010/main" val="4183137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ytuł 2">
            <a:extLst>
              <a:ext uri="{FF2B5EF4-FFF2-40B4-BE49-F238E27FC236}">
                <a16:creationId xmlns:a16="http://schemas.microsoft.com/office/drawing/2014/main" id="{36A5E3A9-5DF1-4B3F-83FF-E36C0A546561}"/>
              </a:ext>
            </a:extLst>
          </p:cNvPr>
          <p:cNvSpPr>
            <a:spLocks noGrp="1"/>
          </p:cNvSpPr>
          <p:nvPr>
            <p:ph type="title"/>
          </p:nvPr>
        </p:nvSpPr>
        <p:spPr>
          <a:xfrm>
            <a:off x="1176333" y="600417"/>
            <a:ext cx="9853746" cy="669584"/>
          </a:xfrm>
        </p:spPr>
        <p:txBody>
          <a:bodyPr>
            <a:normAutofit fontScale="90000"/>
          </a:bodyPr>
          <a:lstStyle/>
          <a:p>
            <a:pPr algn="ctr"/>
            <a:r>
              <a:rPr lang="pl-PL" sz="3100" dirty="0">
                <a:ea typeface="Verdana" panose="020B0604030504040204" pitchFamily="34" charset="0"/>
                <a:cs typeface="Arial" charset="0"/>
              </a:rPr>
              <a:t>Kryteria merytoryczne</a:t>
            </a:r>
            <a:br>
              <a:rPr lang="pl-PL" sz="2800" b="1" dirty="0">
                <a:ea typeface="Verdana" panose="020B0604030504040204" pitchFamily="34" charset="0"/>
                <a:cs typeface="Arial" charset="0"/>
              </a:rPr>
            </a:br>
            <a:endParaRPr lang="pl-PL" dirty="0"/>
          </a:p>
        </p:txBody>
      </p:sp>
      <p:sp>
        <p:nvSpPr>
          <p:cNvPr id="4" name="Symbol zastępczy zawartości 3">
            <a:extLst>
              <a:ext uri="{FF2B5EF4-FFF2-40B4-BE49-F238E27FC236}">
                <a16:creationId xmlns:a16="http://schemas.microsoft.com/office/drawing/2014/main" id="{9EA454FF-7C70-444C-9514-D4A469D44745}"/>
              </a:ext>
            </a:extLst>
          </p:cNvPr>
          <p:cNvSpPr>
            <a:spLocks noGrp="1"/>
          </p:cNvSpPr>
          <p:nvPr>
            <p:ph sz="half" idx="1"/>
          </p:nvPr>
        </p:nvSpPr>
        <p:spPr>
          <a:xfrm>
            <a:off x="495300" y="1270001"/>
            <a:ext cx="10985500" cy="4835184"/>
          </a:xfrm>
        </p:spPr>
        <p:txBody>
          <a:bodyPr>
            <a:normAutofit/>
          </a:bodyPr>
          <a:lstStyle/>
          <a:p>
            <a:pPr marL="0" indent="0">
              <a:lnSpc>
                <a:spcPct val="100000"/>
              </a:lnSpc>
              <a:buNone/>
            </a:pPr>
            <a:r>
              <a:rPr lang="pl-PL" sz="2000" b="1" dirty="0">
                <a:effectLst/>
                <a:latin typeface="Open Sans" panose="020B0606030504020204" pitchFamily="34" charset="0"/>
                <a:ea typeface="Open Sans" panose="020B0606030504020204" pitchFamily="34" charset="0"/>
                <a:cs typeface="Open Sans" panose="020B0606030504020204" pitchFamily="34" charset="0"/>
              </a:rPr>
              <a:t>8. Dzięki realizacji projektu punkty adresowe wskazane w obszarze konkursowym zostaną objęte zasięgiem sieci o przepustowości:</a:t>
            </a:r>
          </a:p>
          <a:p>
            <a:pPr marL="457202" lvl="1" indent="0">
              <a:lnSpc>
                <a:spcPct val="100000"/>
              </a:lnSpc>
              <a:buNone/>
            </a:pPr>
            <a:r>
              <a:rPr lang="pl-PL" sz="2000" b="1" dirty="0">
                <a:effectLst/>
                <a:latin typeface="Open Sans" panose="020B0606030504020204" pitchFamily="34" charset="0"/>
                <a:ea typeface="Open Sans" panose="020B0606030504020204" pitchFamily="34" charset="0"/>
                <a:cs typeface="Open Sans" panose="020B0606030504020204" pitchFamily="34" charset="0"/>
              </a:rPr>
              <a:t>• lokale mieszkalne, przedsiębiorstwa - min. 300 Mb/s </a:t>
            </a:r>
            <a:r>
              <a:rPr lang="pl-PL" sz="2000" dirty="0">
                <a:solidFill>
                  <a:srgbClr val="D83E98"/>
                </a:solidFill>
                <a:latin typeface="Open Sans" panose="020B0606030504020204" pitchFamily="34" charset="0"/>
                <a:ea typeface="Open Sans" panose="020B0606030504020204" pitchFamily="34" charset="0"/>
                <a:cs typeface="Open Sans" panose="020B0606030504020204" pitchFamily="34" charset="0"/>
              </a:rPr>
              <a:t>(</a:t>
            </a:r>
            <a:r>
              <a:rPr lang="pl-PL" sz="2000" dirty="0" err="1">
                <a:solidFill>
                  <a:srgbClr val="D83E98"/>
                </a:solidFill>
                <a:latin typeface="Open Sans" panose="020B0606030504020204" pitchFamily="34" charset="0"/>
                <a:ea typeface="Open Sans" panose="020B0606030504020204" pitchFamily="34" charset="0"/>
                <a:cs typeface="Open Sans" panose="020B0606030504020204" pitchFamily="34" charset="0"/>
              </a:rPr>
              <a:t>download</a:t>
            </a:r>
            <a:r>
              <a:rPr lang="pl-PL" sz="2000" dirty="0">
                <a:solidFill>
                  <a:srgbClr val="D83E98"/>
                </a:solidFill>
                <a:latin typeface="Open Sans" panose="020B0606030504020204" pitchFamily="34" charset="0"/>
                <a:ea typeface="Open Sans" panose="020B0606030504020204" pitchFamily="34" charset="0"/>
                <a:cs typeface="Open Sans" panose="020B0606030504020204" pitchFamily="34" charset="0"/>
              </a:rPr>
              <a:t>)</a:t>
            </a:r>
            <a:r>
              <a:rPr lang="pl-PL" sz="2000" b="1" dirty="0">
                <a:effectLst/>
                <a:latin typeface="Open Sans" panose="020B0606030504020204" pitchFamily="34" charset="0"/>
                <a:ea typeface="Open Sans" panose="020B0606030504020204" pitchFamily="34" charset="0"/>
                <a:cs typeface="Open Sans" panose="020B0606030504020204" pitchFamily="34" charset="0"/>
              </a:rPr>
              <a:t>, z możliwością  zwiększenia przepustowości do prędkości mierzonych w Gb/s </a:t>
            </a:r>
            <a:r>
              <a:rPr lang="pl-PL" sz="2000" dirty="0">
                <a:solidFill>
                  <a:srgbClr val="D83E98"/>
                </a:solidFill>
                <a:latin typeface="Open Sans" panose="020B0606030504020204" pitchFamily="34" charset="0"/>
                <a:ea typeface="Open Sans" panose="020B0606030504020204" pitchFamily="34" charset="0"/>
                <a:cs typeface="Open Sans" panose="020B0606030504020204" pitchFamily="34" charset="0"/>
              </a:rPr>
              <a:t>(</a:t>
            </a:r>
            <a:r>
              <a:rPr lang="pl-PL" sz="2000" dirty="0" err="1">
                <a:solidFill>
                  <a:srgbClr val="D83E98"/>
                </a:solidFill>
                <a:latin typeface="Open Sans" panose="020B0606030504020204" pitchFamily="34" charset="0"/>
                <a:ea typeface="Open Sans" panose="020B0606030504020204" pitchFamily="34" charset="0"/>
                <a:cs typeface="Open Sans" panose="020B0606030504020204" pitchFamily="34" charset="0"/>
              </a:rPr>
              <a:t>download</a:t>
            </a:r>
            <a:r>
              <a:rPr lang="pl-PL" sz="2000" dirty="0">
                <a:solidFill>
                  <a:srgbClr val="D83E98"/>
                </a:solidFill>
                <a:latin typeface="Open Sans" panose="020B0606030504020204" pitchFamily="34" charset="0"/>
                <a:ea typeface="Open Sans" panose="020B0606030504020204" pitchFamily="34" charset="0"/>
                <a:cs typeface="Open Sans" panose="020B0606030504020204" pitchFamily="34" charset="0"/>
              </a:rPr>
              <a:t>)</a:t>
            </a:r>
            <a:endParaRPr lang="pl-PL" sz="2000" b="1" dirty="0">
              <a:effectLst/>
              <a:latin typeface="Open Sans" panose="020B0606030504020204" pitchFamily="34" charset="0"/>
              <a:ea typeface="Open Sans" panose="020B0606030504020204" pitchFamily="34" charset="0"/>
              <a:cs typeface="Open Sans" panose="020B0606030504020204" pitchFamily="34" charset="0"/>
            </a:endParaRPr>
          </a:p>
          <a:p>
            <a:pPr marL="457202" lvl="1" indent="0">
              <a:lnSpc>
                <a:spcPct val="100000"/>
              </a:lnSpc>
              <a:buNone/>
            </a:pPr>
            <a:r>
              <a:rPr lang="pl-PL" sz="2000" b="1" dirty="0">
                <a:effectLst/>
                <a:latin typeface="Open Sans" panose="020B0606030504020204" pitchFamily="34" charset="0"/>
                <a:ea typeface="Open Sans" panose="020B0606030504020204" pitchFamily="34" charset="0"/>
                <a:cs typeface="Open Sans" panose="020B0606030504020204" pitchFamily="34" charset="0"/>
              </a:rPr>
              <a:t>• SED  - min. 1 Gb/s </a:t>
            </a:r>
            <a:r>
              <a:rPr lang="pl-PL" sz="1800" dirty="0">
                <a:solidFill>
                  <a:srgbClr val="D83E98"/>
                </a:solidFill>
                <a:latin typeface="Open Sans" panose="020B0606030504020204" pitchFamily="34" charset="0"/>
                <a:ea typeface="Open Sans" panose="020B0606030504020204" pitchFamily="34" charset="0"/>
                <a:cs typeface="Open Sans" panose="020B0606030504020204" pitchFamily="34" charset="0"/>
              </a:rPr>
              <a:t>(</a:t>
            </a:r>
            <a:r>
              <a:rPr lang="pl-PL" sz="1800" dirty="0" err="1">
                <a:solidFill>
                  <a:srgbClr val="D83E98"/>
                </a:solidFill>
                <a:latin typeface="Open Sans" panose="020B0606030504020204" pitchFamily="34" charset="0"/>
                <a:ea typeface="Open Sans" panose="020B0606030504020204" pitchFamily="34" charset="0"/>
                <a:cs typeface="Open Sans" panose="020B0606030504020204" pitchFamily="34" charset="0"/>
              </a:rPr>
              <a:t>download</a:t>
            </a:r>
            <a:r>
              <a:rPr lang="pl-PL" sz="1800" dirty="0">
                <a:solidFill>
                  <a:srgbClr val="D83E98"/>
                </a:solidFill>
                <a:latin typeface="Open Sans" panose="020B0606030504020204" pitchFamily="34" charset="0"/>
                <a:ea typeface="Open Sans" panose="020B0606030504020204" pitchFamily="34" charset="0"/>
                <a:cs typeface="Open Sans" panose="020B0606030504020204" pitchFamily="34" charset="0"/>
              </a:rPr>
              <a:t>), </a:t>
            </a:r>
            <a:endParaRPr lang="pl-PL" sz="1800" b="1" dirty="0">
              <a:solidFill>
                <a:srgbClr val="000000"/>
              </a:solidFill>
              <a:latin typeface="Open Sans" panose="020B0606030504020204" pitchFamily="34" charset="0"/>
              <a:ea typeface="Open Sans" panose="020B0606030504020204" pitchFamily="34" charset="0"/>
              <a:cs typeface="Open Sans" panose="020B0606030504020204" pitchFamily="34" charset="0"/>
            </a:endParaRPr>
          </a:p>
          <a:p>
            <a:pPr marL="0" indent="0">
              <a:lnSpc>
                <a:spcPct val="100000"/>
              </a:lnSpc>
              <a:buNone/>
            </a:pPr>
            <a:r>
              <a:rPr lang="pl-PL" sz="1800" dirty="0">
                <a:solidFill>
                  <a:srgbClr val="000000"/>
                </a:solidFill>
                <a:latin typeface="Open Sans" panose="020B0606030504020204" pitchFamily="34" charset="0"/>
                <a:ea typeface="Open Sans" panose="020B0606030504020204" pitchFamily="34" charset="0"/>
                <a:cs typeface="Open Sans" panose="020B0606030504020204" pitchFamily="34" charset="0"/>
              </a:rPr>
              <a:t>Badaniu podlega czy projektowany zasięg sieci o przepustowości 300 Mb/s </a:t>
            </a:r>
            <a:r>
              <a:rPr lang="pl-PL" sz="1800" dirty="0">
                <a:solidFill>
                  <a:srgbClr val="D83E98"/>
                </a:solidFill>
                <a:latin typeface="Open Sans" panose="020B0606030504020204" pitchFamily="34" charset="0"/>
                <a:ea typeface="Open Sans" panose="020B0606030504020204" pitchFamily="34" charset="0"/>
                <a:cs typeface="Open Sans" panose="020B0606030504020204" pitchFamily="34" charset="0"/>
              </a:rPr>
              <a:t>(</a:t>
            </a:r>
            <a:r>
              <a:rPr lang="pl-PL" sz="1800" dirty="0" err="1">
                <a:solidFill>
                  <a:srgbClr val="D83E98"/>
                </a:solidFill>
                <a:latin typeface="Open Sans" panose="020B0606030504020204" pitchFamily="34" charset="0"/>
                <a:ea typeface="Open Sans" panose="020B0606030504020204" pitchFamily="34" charset="0"/>
                <a:cs typeface="Open Sans" panose="020B0606030504020204" pitchFamily="34" charset="0"/>
              </a:rPr>
              <a:t>download</a:t>
            </a:r>
            <a:r>
              <a:rPr lang="pl-PL" sz="1800" dirty="0">
                <a:solidFill>
                  <a:srgbClr val="D83E98"/>
                </a:solidFill>
                <a:latin typeface="Open Sans" panose="020B0606030504020204" pitchFamily="34" charset="0"/>
                <a:ea typeface="Open Sans" panose="020B0606030504020204" pitchFamily="34" charset="0"/>
                <a:cs typeface="Open Sans" panose="020B0606030504020204" pitchFamily="34" charset="0"/>
              </a:rPr>
              <a:t>), </a:t>
            </a:r>
            <a:r>
              <a:rPr lang="pl-PL" sz="1800" dirty="0">
                <a:solidFill>
                  <a:srgbClr val="000000"/>
                </a:solidFill>
                <a:latin typeface="Open Sans" panose="020B0606030504020204" pitchFamily="34" charset="0"/>
                <a:ea typeface="Open Sans" panose="020B0606030504020204" pitchFamily="34" charset="0"/>
                <a:cs typeface="Open Sans" panose="020B0606030504020204" pitchFamily="34" charset="0"/>
              </a:rPr>
              <a:t>z możliwością jej zwiększenia do prędkości mierzonych w Gb/s </a:t>
            </a:r>
            <a:r>
              <a:rPr lang="pl-PL" sz="1800" dirty="0">
                <a:solidFill>
                  <a:srgbClr val="D83E98"/>
                </a:solidFill>
                <a:latin typeface="Open Sans" panose="020B0606030504020204" pitchFamily="34" charset="0"/>
                <a:ea typeface="Open Sans" panose="020B0606030504020204" pitchFamily="34" charset="0"/>
                <a:cs typeface="Open Sans" panose="020B0606030504020204" pitchFamily="34" charset="0"/>
              </a:rPr>
              <a:t>(</a:t>
            </a:r>
            <a:r>
              <a:rPr lang="pl-PL" sz="1800" dirty="0" err="1">
                <a:solidFill>
                  <a:srgbClr val="D83E98"/>
                </a:solidFill>
                <a:latin typeface="Open Sans" panose="020B0606030504020204" pitchFamily="34" charset="0"/>
                <a:ea typeface="Open Sans" panose="020B0606030504020204" pitchFamily="34" charset="0"/>
                <a:cs typeface="Open Sans" panose="020B0606030504020204" pitchFamily="34" charset="0"/>
              </a:rPr>
              <a:t>download</a:t>
            </a:r>
            <a:r>
              <a:rPr lang="pl-PL" sz="1800" dirty="0">
                <a:solidFill>
                  <a:srgbClr val="D83E98"/>
                </a:solidFill>
                <a:latin typeface="Open Sans" panose="020B0606030504020204" pitchFamily="34" charset="0"/>
                <a:ea typeface="Open Sans" panose="020B0606030504020204" pitchFamily="34" charset="0"/>
                <a:cs typeface="Open Sans" panose="020B0606030504020204" pitchFamily="34" charset="0"/>
              </a:rPr>
              <a:t>)</a:t>
            </a:r>
            <a:r>
              <a:rPr lang="pl-PL" sz="1800" dirty="0">
                <a:solidFill>
                  <a:srgbClr val="000000"/>
                </a:solidFill>
                <a:latin typeface="Open Sans" panose="020B0606030504020204" pitchFamily="34" charset="0"/>
                <a:ea typeface="Open Sans" panose="020B0606030504020204" pitchFamily="34" charset="0"/>
                <a:cs typeface="Open Sans" panose="020B0606030504020204" pitchFamily="34" charset="0"/>
              </a:rPr>
              <a:t> </a:t>
            </a:r>
            <a:r>
              <a:rPr lang="pl-PL" sz="1800" u="sng" dirty="0">
                <a:solidFill>
                  <a:srgbClr val="000000"/>
                </a:solidFill>
                <a:latin typeface="Open Sans" panose="020B0606030504020204" pitchFamily="34" charset="0"/>
                <a:ea typeface="Open Sans" panose="020B0606030504020204" pitchFamily="34" charset="0"/>
                <a:cs typeface="Open Sans" panose="020B0606030504020204" pitchFamily="34" charset="0"/>
              </a:rPr>
              <a:t>obejmuje wszystkie punkty adresowe definiowane jako lokale mieszkalne i przedsiębiorstwa, które są wskazane w dokumentacji dla danego obszaru konkursowego. </a:t>
            </a:r>
          </a:p>
          <a:p>
            <a:pPr marL="0" indent="0">
              <a:lnSpc>
                <a:spcPct val="100000"/>
              </a:lnSpc>
              <a:buNone/>
            </a:pPr>
            <a:r>
              <a:rPr lang="pl-PL" sz="1800" dirty="0">
                <a:solidFill>
                  <a:srgbClr val="000000"/>
                </a:solidFill>
                <a:latin typeface="Open Sans" panose="020B0606030504020204" pitchFamily="34" charset="0"/>
                <a:ea typeface="Open Sans" panose="020B0606030504020204" pitchFamily="34" charset="0"/>
                <a:cs typeface="Open Sans" panose="020B0606030504020204" pitchFamily="34" charset="0"/>
              </a:rPr>
              <a:t>SED to punkt adresowy z potencjalnym użytkownikiem końcowym wymagającym usługi detalicznej o najwyższych parametrach (np. podmioty JST, podmioty lecznicze, uczelnie, instytuty badawcze – </a:t>
            </a:r>
            <a:r>
              <a:rPr lang="pl-PL" sz="1800" u="sng" dirty="0">
                <a:solidFill>
                  <a:srgbClr val="000000"/>
                </a:solidFill>
                <a:latin typeface="Open Sans" panose="020B0606030504020204" pitchFamily="34" charset="0"/>
                <a:ea typeface="Open Sans" panose="020B0606030504020204" pitchFamily="34" charset="0"/>
                <a:cs typeface="Open Sans" panose="020B0606030504020204" pitchFamily="34" charset="0"/>
              </a:rPr>
              <a:t>lista SED zostanie wskazana w dokumentacji dla danego obszaru konkursowego), dla którego projektowany zasięg przepustowości sieci wynosi min. 1Gb/s </a:t>
            </a:r>
            <a:r>
              <a:rPr lang="pl-PL" sz="1800" u="sng" dirty="0">
                <a:solidFill>
                  <a:srgbClr val="D83E98"/>
                </a:solidFill>
                <a:latin typeface="Open Sans" panose="020B0606030504020204" pitchFamily="34" charset="0"/>
                <a:ea typeface="Open Sans" panose="020B0606030504020204" pitchFamily="34" charset="0"/>
                <a:cs typeface="Open Sans" panose="020B0606030504020204" pitchFamily="34" charset="0"/>
              </a:rPr>
              <a:t>(</a:t>
            </a:r>
            <a:r>
              <a:rPr lang="pl-PL" sz="1800" u="sng" dirty="0" err="1">
                <a:solidFill>
                  <a:srgbClr val="D83E98"/>
                </a:solidFill>
                <a:latin typeface="Open Sans" panose="020B0606030504020204" pitchFamily="34" charset="0"/>
                <a:ea typeface="Open Sans" panose="020B0606030504020204" pitchFamily="34" charset="0"/>
                <a:cs typeface="Open Sans" panose="020B0606030504020204" pitchFamily="34" charset="0"/>
              </a:rPr>
              <a:t>download</a:t>
            </a:r>
            <a:r>
              <a:rPr lang="pl-PL" sz="1800" u="sng" dirty="0">
                <a:solidFill>
                  <a:srgbClr val="D83E98"/>
                </a:solidFill>
                <a:latin typeface="Open Sans" panose="020B0606030504020204" pitchFamily="34" charset="0"/>
                <a:ea typeface="Open Sans" panose="020B0606030504020204" pitchFamily="34" charset="0"/>
                <a:cs typeface="Open Sans" panose="020B0606030504020204" pitchFamily="34" charset="0"/>
              </a:rPr>
              <a:t>)</a:t>
            </a:r>
            <a:r>
              <a:rPr lang="pl-PL" sz="1800" u="sng" dirty="0">
                <a:solidFill>
                  <a:srgbClr val="000000"/>
                </a:solidFill>
                <a:latin typeface="Open Sans" panose="020B0606030504020204" pitchFamily="34" charset="0"/>
                <a:ea typeface="Open Sans" panose="020B0606030504020204" pitchFamily="34" charset="0"/>
                <a:cs typeface="Open Sans" panose="020B0606030504020204" pitchFamily="34" charset="0"/>
              </a:rPr>
              <a:t>.</a:t>
            </a:r>
          </a:p>
          <a:p>
            <a:pPr marL="0" indent="0">
              <a:lnSpc>
                <a:spcPct val="100000"/>
              </a:lnSpc>
              <a:buNone/>
            </a:pPr>
            <a:endParaRPr lang="pl-PL" sz="2000" b="1" dirty="0">
              <a:solidFill>
                <a:srgbClr val="000000"/>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9571224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ytuł 2">
            <a:extLst>
              <a:ext uri="{FF2B5EF4-FFF2-40B4-BE49-F238E27FC236}">
                <a16:creationId xmlns:a16="http://schemas.microsoft.com/office/drawing/2014/main" id="{36A5E3A9-5DF1-4B3F-83FF-E36C0A546561}"/>
              </a:ext>
            </a:extLst>
          </p:cNvPr>
          <p:cNvSpPr>
            <a:spLocks noGrp="1"/>
          </p:cNvSpPr>
          <p:nvPr>
            <p:ph type="title"/>
          </p:nvPr>
        </p:nvSpPr>
        <p:spPr>
          <a:xfrm>
            <a:off x="1176333" y="600416"/>
            <a:ext cx="9853746" cy="1101383"/>
          </a:xfrm>
        </p:spPr>
        <p:txBody>
          <a:bodyPr>
            <a:normAutofit fontScale="90000"/>
          </a:bodyPr>
          <a:lstStyle/>
          <a:p>
            <a:pPr algn="ctr"/>
            <a:r>
              <a:rPr lang="pl-PL" sz="3100" dirty="0">
                <a:ea typeface="Verdana" panose="020B0604030504040204" pitchFamily="34" charset="0"/>
                <a:cs typeface="Arial" charset="0"/>
              </a:rPr>
              <a:t>Kryteria merytoryczne</a:t>
            </a:r>
            <a:br>
              <a:rPr lang="pl-PL" sz="3100" dirty="0">
                <a:ea typeface="Verdana" panose="020B0604030504040204" pitchFamily="34" charset="0"/>
                <a:cs typeface="Arial" charset="0"/>
              </a:rPr>
            </a:br>
            <a:r>
              <a:rPr lang="pl-PL" sz="3100" dirty="0">
                <a:ea typeface="Verdana" panose="020B0604030504040204" pitchFamily="34" charset="0"/>
                <a:cs typeface="Arial" charset="0"/>
              </a:rPr>
              <a:t>- punktowane</a:t>
            </a:r>
            <a:br>
              <a:rPr lang="pl-PL" sz="2800" b="1" dirty="0">
                <a:ea typeface="Verdana" panose="020B0604030504040204" pitchFamily="34" charset="0"/>
                <a:cs typeface="Arial" charset="0"/>
              </a:rPr>
            </a:br>
            <a:endParaRPr lang="pl-PL" dirty="0"/>
          </a:p>
        </p:txBody>
      </p:sp>
      <p:sp>
        <p:nvSpPr>
          <p:cNvPr id="4" name="Symbol zastępczy zawartości 3">
            <a:extLst>
              <a:ext uri="{FF2B5EF4-FFF2-40B4-BE49-F238E27FC236}">
                <a16:creationId xmlns:a16="http://schemas.microsoft.com/office/drawing/2014/main" id="{9EA454FF-7C70-444C-9514-D4A469D44745}"/>
              </a:ext>
            </a:extLst>
          </p:cNvPr>
          <p:cNvSpPr>
            <a:spLocks noGrp="1"/>
          </p:cNvSpPr>
          <p:nvPr>
            <p:ph sz="half" idx="1"/>
          </p:nvPr>
        </p:nvSpPr>
        <p:spPr>
          <a:xfrm>
            <a:off x="495300" y="1917699"/>
            <a:ext cx="10985500" cy="4187485"/>
          </a:xfrm>
        </p:spPr>
        <p:txBody>
          <a:bodyPr vert="horz" lIns="0" tIns="0" rIns="0" bIns="0" rtlCol="0" anchor="t">
            <a:normAutofit fontScale="92500" lnSpcReduction="20000"/>
          </a:bodyPr>
          <a:lstStyle/>
          <a:p>
            <a:pPr marL="0" indent="0">
              <a:lnSpc>
                <a:spcPct val="100000"/>
              </a:lnSpc>
              <a:buNone/>
            </a:pPr>
            <a:r>
              <a:rPr lang="pl-PL" sz="2000" b="1" dirty="0">
                <a:latin typeface="Open Sans" panose="020B0606030504020204" pitchFamily="34" charset="0"/>
                <a:ea typeface="Open Sans" panose="020B0606030504020204" pitchFamily="34" charset="0"/>
                <a:cs typeface="Open Sans" panose="020B0606030504020204" pitchFamily="34" charset="0"/>
              </a:rPr>
              <a:t>9.</a:t>
            </a:r>
            <a:r>
              <a:rPr lang="pl-PL" sz="2000" b="1" dirty="0">
                <a:effectLst/>
                <a:latin typeface="Open Sans" panose="020B0606030504020204" pitchFamily="34" charset="0"/>
                <a:ea typeface="Open Sans" panose="020B0606030504020204" pitchFamily="34" charset="0"/>
                <a:cs typeface="Open Sans" panose="020B0606030504020204" pitchFamily="34" charset="0"/>
              </a:rPr>
              <a:t> Minimalizacja wkładu publicznego – 0-100 pkt </a:t>
            </a:r>
          </a:p>
          <a:p>
            <a:pPr marL="0" indent="0">
              <a:lnSpc>
                <a:spcPct val="100000"/>
              </a:lnSpc>
              <a:buNone/>
            </a:pPr>
            <a:r>
              <a:rPr lang="pl-PL" sz="1800" dirty="0">
                <a:latin typeface="Open Sans"/>
                <a:ea typeface="Open Sans"/>
                <a:cs typeface="Open Sans"/>
              </a:rPr>
              <a:t>Oceniana będzie minimalizacja wkładu publicznego na danym obszarze, na którym złożono projekt. Wnioskodawca może zaproponować niższą stawkę jednostkową (czyli koszt objęcia punktu adresowego zasięgiem sieci szerokopasmowego internetu) względem stawki wskazanej przez IP. </a:t>
            </a:r>
            <a:endParaRPr lang="pl-PL" sz="1800" dirty="0">
              <a:latin typeface="Open Sans" panose="020B0606030504020204" pitchFamily="34" charset="0"/>
              <a:ea typeface="Open Sans" panose="020B0606030504020204" pitchFamily="34" charset="0"/>
              <a:cs typeface="Open Sans" panose="020B0606030504020204" pitchFamily="34" charset="0"/>
            </a:endParaRPr>
          </a:p>
          <a:p>
            <a:pPr marL="0" indent="0">
              <a:lnSpc>
                <a:spcPct val="100000"/>
              </a:lnSpc>
              <a:buNone/>
            </a:pPr>
            <a:r>
              <a:rPr lang="pl-PL" sz="1800" dirty="0">
                <a:latin typeface="Open Sans" panose="020B0606030504020204" pitchFamily="34" charset="0"/>
                <a:ea typeface="Open Sans" panose="020B0606030504020204" pitchFamily="34" charset="0"/>
                <a:cs typeface="Open Sans" panose="020B0606030504020204" pitchFamily="34" charset="0"/>
              </a:rPr>
              <a:t>Minimalizacja wkładu publicznego nie może przekroczyć 50% stawki wskazanej przez IP w dokumentacji naborowej. </a:t>
            </a:r>
          </a:p>
          <a:p>
            <a:pPr marL="0" indent="0">
              <a:lnSpc>
                <a:spcPct val="100000"/>
              </a:lnSpc>
              <a:buNone/>
            </a:pPr>
            <a:r>
              <a:rPr lang="pl-PL" sz="2000" b="1" dirty="0">
                <a:latin typeface="Open Sans" panose="020B0606030504020204" pitchFamily="34" charset="0"/>
                <a:ea typeface="Open Sans" panose="020B0606030504020204" pitchFamily="34" charset="0"/>
                <a:cs typeface="Open Sans" panose="020B0606030504020204" pitchFamily="34" charset="0"/>
              </a:rPr>
              <a:t>10. Kwota inwestycji własnych – 0-100 pkt </a:t>
            </a:r>
          </a:p>
          <a:p>
            <a:pPr marL="0" indent="0">
              <a:lnSpc>
                <a:spcPct val="100000"/>
              </a:lnSpc>
              <a:buNone/>
            </a:pPr>
            <a:r>
              <a:rPr lang="pl-PL" sz="1800" dirty="0">
                <a:effectLst/>
                <a:latin typeface="Open Sans" panose="020B0606030504020204" pitchFamily="34" charset="0"/>
                <a:ea typeface="Open Sans" panose="020B0606030504020204" pitchFamily="34" charset="0"/>
                <a:cs typeface="Open Sans" panose="020B0606030504020204" pitchFamily="34" charset="0"/>
              </a:rPr>
              <a:t>Deklaracja przeznaczenia środków własnych przedsiębiorcy na dodatkowe inwestycje – czyli zapewnienie objęcia zasięgiem sieci szerokopasmowego internetu punktów adresowych (poza 100% zobowiązaniem realizacji punktó</a:t>
            </a:r>
            <a:r>
              <a:rPr lang="pl-PL" sz="1800" dirty="0">
                <a:latin typeface="Open Sans" panose="020B0606030504020204" pitchFamily="34" charset="0"/>
                <a:ea typeface="Open Sans" panose="020B0606030504020204" pitchFamily="34" charset="0"/>
                <a:cs typeface="Open Sans" panose="020B0606030504020204" pitchFamily="34" charset="0"/>
              </a:rPr>
              <a:t>w adresowych, które objęte będą dofinansowaniem). </a:t>
            </a:r>
          </a:p>
          <a:p>
            <a:pPr marL="0" indent="0">
              <a:lnSpc>
                <a:spcPct val="100000"/>
              </a:lnSpc>
              <a:buNone/>
            </a:pPr>
            <a:r>
              <a:rPr lang="pl-PL" sz="1800" dirty="0">
                <a:latin typeface="Open Sans"/>
                <a:ea typeface="Open Sans"/>
                <a:cs typeface="Open Sans"/>
              </a:rPr>
              <a:t>Wnioskodawca będzie mógł wskazać kwotę inwestycji własnych w oparciu o listę punktów adresowych i ich sumaryczną wartość objęcia zasięgiem określoną przez IP. Kwota wskazana przez wnioskodawcę nie może być większa niż kwota podana przez IP dla danego obszaru konkursowego. </a:t>
            </a:r>
            <a:endParaRPr lang="pl-PL" sz="1800" dirty="0">
              <a:latin typeface="Open Sans" panose="020B0606030504020204" pitchFamily="34" charset="0"/>
              <a:ea typeface="Open Sans" panose="020B0606030504020204" pitchFamily="34" charset="0"/>
              <a:cs typeface="Open Sans" panose="020B0606030504020204" pitchFamily="34" charset="0"/>
            </a:endParaRPr>
          </a:p>
          <a:p>
            <a:pPr marL="0" indent="0">
              <a:lnSpc>
                <a:spcPct val="100000"/>
              </a:lnSpc>
              <a:buNone/>
            </a:pPr>
            <a:r>
              <a:rPr lang="pl-PL" sz="1800" u="sng" dirty="0">
                <a:latin typeface="Open Sans" panose="020B0606030504020204" pitchFamily="34" charset="0"/>
                <a:ea typeface="Open Sans" panose="020B0606030504020204" pitchFamily="34" charset="0"/>
                <a:cs typeface="Open Sans" panose="020B0606030504020204" pitchFamily="34" charset="0"/>
              </a:rPr>
              <a:t>Ważne:</a:t>
            </a:r>
            <a:r>
              <a:rPr lang="pl-PL" sz="1800" dirty="0">
                <a:latin typeface="Open Sans" panose="020B0606030504020204" pitchFamily="34" charset="0"/>
                <a:ea typeface="Open Sans" panose="020B0606030504020204" pitchFamily="34" charset="0"/>
                <a:cs typeface="Open Sans" panose="020B0606030504020204" pitchFamily="34" charset="0"/>
              </a:rPr>
              <a:t> objęcie zasięgiem punktów adresowych w ramach inwestycji własnych musi być realizowane równolegle do objęcia zasięgiem punktów adresowych, na które wnioskodawca otrzymał dofinansowanie - procentowo. </a:t>
            </a:r>
            <a:endParaRPr lang="pl-PL" sz="2000" dirty="0">
              <a:latin typeface="Open Sans" panose="020B0606030504020204" pitchFamily="34" charset="0"/>
              <a:ea typeface="Open Sans" panose="020B0606030504020204" pitchFamily="34" charset="0"/>
              <a:cs typeface="Open Sans" panose="020B0606030504020204" pitchFamily="34" charset="0"/>
            </a:endParaRPr>
          </a:p>
          <a:p>
            <a:pPr marL="0" indent="0">
              <a:lnSpc>
                <a:spcPct val="100000"/>
              </a:lnSpc>
              <a:buNone/>
            </a:pPr>
            <a:endParaRPr lang="pl-PL" sz="2000" b="1" dirty="0">
              <a:latin typeface="Open Sans" panose="020B0606030504020204" pitchFamily="34" charset="0"/>
              <a:ea typeface="Open Sans" panose="020B0606030504020204" pitchFamily="34" charset="0"/>
              <a:cs typeface="Open Sans" panose="020B0606030504020204" pitchFamily="34" charset="0"/>
            </a:endParaRPr>
          </a:p>
          <a:p>
            <a:pPr marL="0" indent="0">
              <a:lnSpc>
                <a:spcPct val="100000"/>
              </a:lnSpc>
              <a:buNone/>
            </a:pPr>
            <a:endParaRPr lang="pl-PL" sz="2000" b="1" dirty="0">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08754744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Grupa 28">
            <a:extLst>
              <a:ext uri="{FF2B5EF4-FFF2-40B4-BE49-F238E27FC236}">
                <a16:creationId xmlns:a16="http://schemas.microsoft.com/office/drawing/2014/main" id="{79F18062-E027-4E20-BDC0-D71C14C21C78}"/>
              </a:ext>
            </a:extLst>
          </p:cNvPr>
          <p:cNvGrpSpPr/>
          <p:nvPr/>
        </p:nvGrpSpPr>
        <p:grpSpPr>
          <a:xfrm>
            <a:off x="983432" y="1844824"/>
            <a:ext cx="10314782" cy="3352220"/>
            <a:chOff x="1381918" y="1801813"/>
            <a:chExt cx="11322166" cy="3679612"/>
          </a:xfrm>
          <a:solidFill>
            <a:srgbClr val="FFFFFF"/>
          </a:solidFill>
        </p:grpSpPr>
        <p:pic>
          <p:nvPicPr>
            <p:cNvPr id="30" name="Obraz 29" descr="Logo portalu Face Book" title="FB">
              <a:extLst>
                <a:ext uri="{FF2B5EF4-FFF2-40B4-BE49-F238E27FC236}">
                  <a16:creationId xmlns:a16="http://schemas.microsoft.com/office/drawing/2014/main" id="{0C61D3F3-8EF3-4ABA-925E-8BF1331025E6}"/>
                </a:ext>
              </a:extLst>
            </p:cNvPr>
            <p:cNvPicPr>
              <a:picLocks noChangeAspect="1"/>
            </p:cNvPicPr>
            <p:nvPr/>
          </p:nvPicPr>
          <p:blipFill>
            <a:blip r:embed="rId3"/>
            <a:stretch>
              <a:fillRect/>
            </a:stretch>
          </p:blipFill>
          <p:spPr>
            <a:xfrm>
              <a:off x="5436382" y="3798887"/>
              <a:ext cx="682741" cy="684000"/>
            </a:xfrm>
            <a:prstGeom prst="rect">
              <a:avLst/>
            </a:prstGeom>
            <a:grpFill/>
          </p:spPr>
        </p:pic>
        <p:pic>
          <p:nvPicPr>
            <p:cNvPr id="31" name="Obraz 30" descr="Logo Instagram" title="Instagram">
              <a:extLst>
                <a:ext uri="{FF2B5EF4-FFF2-40B4-BE49-F238E27FC236}">
                  <a16:creationId xmlns:a16="http://schemas.microsoft.com/office/drawing/2014/main" id="{E8C36DB4-9C0E-445F-95D3-7BDFA64036AD}"/>
                </a:ext>
              </a:extLst>
            </p:cNvPr>
            <p:cNvPicPr>
              <a:picLocks noChangeAspect="1"/>
            </p:cNvPicPr>
            <p:nvPr/>
          </p:nvPicPr>
          <p:blipFill>
            <a:blip r:embed="rId4"/>
            <a:stretch>
              <a:fillRect/>
            </a:stretch>
          </p:blipFill>
          <p:spPr>
            <a:xfrm>
              <a:off x="5433866" y="4797425"/>
              <a:ext cx="687772" cy="684000"/>
            </a:xfrm>
            <a:prstGeom prst="rect">
              <a:avLst/>
            </a:prstGeom>
            <a:grpFill/>
          </p:spPr>
        </p:pic>
        <p:pic>
          <p:nvPicPr>
            <p:cNvPr id="32" name="Obraz 31" descr="Logo portalu Twitter" title="TT">
              <a:extLst>
                <a:ext uri="{FF2B5EF4-FFF2-40B4-BE49-F238E27FC236}">
                  <a16:creationId xmlns:a16="http://schemas.microsoft.com/office/drawing/2014/main" id="{DE8D6519-3F8F-4379-B51F-C31DA209ADB4}"/>
                </a:ext>
              </a:extLst>
            </p:cNvPr>
            <p:cNvPicPr>
              <a:picLocks noChangeAspect="1"/>
            </p:cNvPicPr>
            <p:nvPr/>
          </p:nvPicPr>
          <p:blipFill>
            <a:blip r:embed="rId5"/>
            <a:stretch>
              <a:fillRect/>
            </a:stretch>
          </p:blipFill>
          <p:spPr>
            <a:xfrm>
              <a:off x="5433866" y="2800350"/>
              <a:ext cx="687772" cy="684000"/>
            </a:xfrm>
            <a:prstGeom prst="rect">
              <a:avLst/>
            </a:prstGeom>
            <a:grpFill/>
          </p:spPr>
        </p:pic>
        <p:pic>
          <p:nvPicPr>
            <p:cNvPr id="33" name="Obraz 32" descr="Logo_strony_internetowej_WWW" title="www">
              <a:extLst>
                <a:ext uri="{FF2B5EF4-FFF2-40B4-BE49-F238E27FC236}">
                  <a16:creationId xmlns:a16="http://schemas.microsoft.com/office/drawing/2014/main" id="{62B05B0D-3F24-42F7-8C22-DC700F922C69}"/>
                </a:ext>
              </a:extLst>
            </p:cNvPr>
            <p:cNvPicPr>
              <a:picLocks noChangeAspect="1"/>
            </p:cNvPicPr>
            <p:nvPr/>
          </p:nvPicPr>
          <p:blipFill>
            <a:blip r:embed="rId6"/>
            <a:stretch>
              <a:fillRect/>
            </a:stretch>
          </p:blipFill>
          <p:spPr>
            <a:xfrm>
              <a:off x="5430722" y="1801813"/>
              <a:ext cx="694060" cy="684000"/>
            </a:xfrm>
            <a:prstGeom prst="rect">
              <a:avLst/>
            </a:prstGeom>
            <a:grpFill/>
          </p:spPr>
        </p:pic>
        <p:sp>
          <p:nvSpPr>
            <p:cNvPr id="34" name="Tytuł 1">
              <a:extLst>
                <a:ext uri="{FF2B5EF4-FFF2-40B4-BE49-F238E27FC236}">
                  <a16:creationId xmlns:a16="http://schemas.microsoft.com/office/drawing/2014/main" id="{C130E377-753E-4879-9B42-1AA25150C541}"/>
                </a:ext>
              </a:extLst>
            </p:cNvPr>
            <p:cNvSpPr txBox="1">
              <a:spLocks/>
            </p:cNvSpPr>
            <p:nvPr/>
          </p:nvSpPr>
          <p:spPr bwMode="auto">
            <a:xfrm>
              <a:off x="6362699" y="2796511"/>
              <a:ext cx="3131622" cy="647700"/>
            </a:xfrm>
            <a:prstGeom prst="rect">
              <a:avLst/>
            </a:prstGeom>
            <a:grpFill/>
            <a:ln>
              <a:noFill/>
            </a:ln>
          </p:spPr>
          <p:txBody>
            <a:bodyPr lIns="91426" tIns="45713" rIns="91426" bIns="45713" anchor="ctr"/>
            <a:lstStyle>
              <a:lvl1pPr algn="l" rtl="0" eaLnBrk="0" fontAlgn="base" hangingPunct="0">
                <a:lnSpc>
                  <a:spcPct val="150000"/>
                </a:lnSpc>
                <a:spcBef>
                  <a:spcPct val="0"/>
                </a:spcBef>
                <a:spcAft>
                  <a:spcPct val="0"/>
                </a:spcAft>
                <a:tabLst/>
                <a:defRPr sz="2000" kern="1200" baseline="0">
                  <a:solidFill>
                    <a:schemeClr val="tx2"/>
                  </a:solidFill>
                  <a:latin typeface="Lato Heavy" panose="020F0502020204030203" pitchFamily="34" charset="0"/>
                  <a:ea typeface="Lato Heavy" panose="020F0502020204030203" pitchFamily="34" charset="0"/>
                  <a:cs typeface="Lato Heavy" panose="020F0502020204030203" pitchFamily="34" charset="0"/>
                </a:defRPr>
              </a:lvl1pPr>
              <a:lvl2pPr algn="ctr" rtl="0" eaLnBrk="0" fontAlgn="base" hangingPunct="0">
                <a:spcBef>
                  <a:spcPct val="0"/>
                </a:spcBef>
                <a:spcAft>
                  <a:spcPct val="0"/>
                </a:spcAft>
                <a:defRPr sz="4400">
                  <a:solidFill>
                    <a:schemeClr val="tx2"/>
                  </a:solidFill>
                  <a:latin typeface="Lato Heavy"/>
                </a:defRPr>
              </a:lvl2pPr>
              <a:lvl3pPr algn="ctr" rtl="0" eaLnBrk="0" fontAlgn="base" hangingPunct="0">
                <a:spcBef>
                  <a:spcPct val="0"/>
                </a:spcBef>
                <a:spcAft>
                  <a:spcPct val="0"/>
                </a:spcAft>
                <a:defRPr sz="4400">
                  <a:solidFill>
                    <a:schemeClr val="tx2"/>
                  </a:solidFill>
                  <a:latin typeface="Lato Heavy"/>
                </a:defRPr>
              </a:lvl3pPr>
              <a:lvl4pPr algn="ctr" rtl="0" eaLnBrk="0" fontAlgn="base" hangingPunct="0">
                <a:spcBef>
                  <a:spcPct val="0"/>
                </a:spcBef>
                <a:spcAft>
                  <a:spcPct val="0"/>
                </a:spcAft>
                <a:defRPr sz="4400">
                  <a:solidFill>
                    <a:schemeClr val="tx2"/>
                  </a:solidFill>
                  <a:latin typeface="Lato Heavy"/>
                </a:defRPr>
              </a:lvl4pPr>
              <a:lvl5pPr algn="ctr" rtl="0" eaLnBrk="0" fontAlgn="base" hangingPunct="0">
                <a:spcBef>
                  <a:spcPct val="0"/>
                </a:spcBef>
                <a:spcAft>
                  <a:spcPct val="0"/>
                </a:spcAft>
                <a:defRPr sz="4400">
                  <a:solidFill>
                    <a:schemeClr val="tx2"/>
                  </a:solidFill>
                  <a:latin typeface="Lato Heavy"/>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defTabSz="914243">
                <a:defRPr/>
              </a:pPr>
              <a:r>
                <a:rPr lang="pl-PL" sz="2400" dirty="0">
                  <a:solidFill>
                    <a:srgbClr val="003399"/>
                  </a:solidFill>
                  <a:latin typeface="+mn-lt"/>
                </a:rPr>
                <a:t>@MFIPR_GOV_PL</a:t>
              </a:r>
            </a:p>
          </p:txBody>
        </p:sp>
        <p:sp>
          <p:nvSpPr>
            <p:cNvPr id="38" name="Tytuł 1">
              <a:extLst>
                <a:ext uri="{FF2B5EF4-FFF2-40B4-BE49-F238E27FC236}">
                  <a16:creationId xmlns:a16="http://schemas.microsoft.com/office/drawing/2014/main" id="{4709B0CA-27F9-4D03-9127-B766E0E9545E}"/>
                </a:ext>
              </a:extLst>
            </p:cNvPr>
            <p:cNvSpPr txBox="1">
              <a:spLocks/>
            </p:cNvSpPr>
            <p:nvPr/>
          </p:nvSpPr>
          <p:spPr bwMode="auto">
            <a:xfrm>
              <a:off x="6364288" y="3783616"/>
              <a:ext cx="6339796" cy="647700"/>
            </a:xfrm>
            <a:prstGeom prst="rect">
              <a:avLst/>
            </a:prstGeom>
            <a:grpFill/>
            <a:ln>
              <a:noFill/>
            </a:ln>
          </p:spPr>
          <p:txBody>
            <a:bodyPr lIns="91426" tIns="45713" rIns="91426" bIns="45713" anchor="ctr"/>
            <a:lstStyle>
              <a:lvl1pPr algn="l" rtl="0" eaLnBrk="0" fontAlgn="base" hangingPunct="0">
                <a:lnSpc>
                  <a:spcPct val="150000"/>
                </a:lnSpc>
                <a:spcBef>
                  <a:spcPct val="0"/>
                </a:spcBef>
                <a:spcAft>
                  <a:spcPct val="0"/>
                </a:spcAft>
                <a:tabLst/>
                <a:defRPr sz="2000" kern="1200" baseline="0">
                  <a:solidFill>
                    <a:schemeClr val="tx2"/>
                  </a:solidFill>
                  <a:latin typeface="Lato Heavy" panose="020F0502020204030203" pitchFamily="34" charset="0"/>
                  <a:ea typeface="Lato Heavy" panose="020F0502020204030203" pitchFamily="34" charset="0"/>
                  <a:cs typeface="Lato Heavy" panose="020F0502020204030203" pitchFamily="34" charset="0"/>
                </a:defRPr>
              </a:lvl1pPr>
              <a:lvl2pPr algn="ctr" rtl="0" eaLnBrk="0" fontAlgn="base" hangingPunct="0">
                <a:spcBef>
                  <a:spcPct val="0"/>
                </a:spcBef>
                <a:spcAft>
                  <a:spcPct val="0"/>
                </a:spcAft>
                <a:defRPr sz="4400">
                  <a:solidFill>
                    <a:schemeClr val="tx2"/>
                  </a:solidFill>
                  <a:latin typeface="Lato Heavy"/>
                </a:defRPr>
              </a:lvl2pPr>
              <a:lvl3pPr algn="ctr" rtl="0" eaLnBrk="0" fontAlgn="base" hangingPunct="0">
                <a:spcBef>
                  <a:spcPct val="0"/>
                </a:spcBef>
                <a:spcAft>
                  <a:spcPct val="0"/>
                </a:spcAft>
                <a:defRPr sz="4400">
                  <a:solidFill>
                    <a:schemeClr val="tx2"/>
                  </a:solidFill>
                  <a:latin typeface="Lato Heavy"/>
                </a:defRPr>
              </a:lvl3pPr>
              <a:lvl4pPr algn="ctr" rtl="0" eaLnBrk="0" fontAlgn="base" hangingPunct="0">
                <a:spcBef>
                  <a:spcPct val="0"/>
                </a:spcBef>
                <a:spcAft>
                  <a:spcPct val="0"/>
                </a:spcAft>
                <a:defRPr sz="4400">
                  <a:solidFill>
                    <a:schemeClr val="tx2"/>
                  </a:solidFill>
                  <a:latin typeface="Lato Heavy"/>
                </a:defRPr>
              </a:lvl4pPr>
              <a:lvl5pPr algn="ctr" rtl="0" eaLnBrk="0" fontAlgn="base" hangingPunct="0">
                <a:spcBef>
                  <a:spcPct val="0"/>
                </a:spcBef>
                <a:spcAft>
                  <a:spcPct val="0"/>
                </a:spcAft>
                <a:defRPr sz="4400">
                  <a:solidFill>
                    <a:schemeClr val="tx2"/>
                  </a:solidFill>
                  <a:latin typeface="Lato Heavy"/>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defTabSz="914243">
                <a:lnSpc>
                  <a:spcPct val="100000"/>
                </a:lnSpc>
                <a:defRPr/>
              </a:pPr>
              <a:r>
                <a:rPr lang="pl-PL" sz="2400" dirty="0">
                  <a:solidFill>
                    <a:srgbClr val="003399"/>
                  </a:solidFill>
                  <a:latin typeface="+mn-lt"/>
                </a:rPr>
                <a:t>@MinisterstwoFunduszyiPolitykiRegionalnej</a:t>
              </a:r>
            </a:p>
          </p:txBody>
        </p:sp>
        <p:sp>
          <p:nvSpPr>
            <p:cNvPr id="39" name="Tytuł 1">
              <a:extLst>
                <a:ext uri="{FF2B5EF4-FFF2-40B4-BE49-F238E27FC236}">
                  <a16:creationId xmlns:a16="http://schemas.microsoft.com/office/drawing/2014/main" id="{2701633F-857D-4CA0-A0FD-B4B7777434A0}"/>
                </a:ext>
              </a:extLst>
            </p:cNvPr>
            <p:cNvSpPr txBox="1">
              <a:spLocks/>
            </p:cNvSpPr>
            <p:nvPr/>
          </p:nvSpPr>
          <p:spPr bwMode="auto">
            <a:xfrm>
              <a:off x="6364288" y="4731566"/>
              <a:ext cx="3275012" cy="684000"/>
            </a:xfrm>
            <a:prstGeom prst="rect">
              <a:avLst/>
            </a:prstGeom>
            <a:grpFill/>
            <a:ln>
              <a:noFill/>
            </a:ln>
          </p:spPr>
          <p:txBody>
            <a:bodyPr lIns="91426" tIns="45713" rIns="91426" bIns="45713" anchor="ctr"/>
            <a:lstStyle>
              <a:lvl1pPr algn="l" rtl="0" eaLnBrk="0" fontAlgn="base" hangingPunct="0">
                <a:lnSpc>
                  <a:spcPct val="150000"/>
                </a:lnSpc>
                <a:spcBef>
                  <a:spcPct val="0"/>
                </a:spcBef>
                <a:spcAft>
                  <a:spcPct val="0"/>
                </a:spcAft>
                <a:tabLst/>
                <a:defRPr sz="2000" kern="1200" baseline="0">
                  <a:solidFill>
                    <a:schemeClr val="tx2"/>
                  </a:solidFill>
                  <a:latin typeface="Lato Heavy" panose="020F0502020204030203" pitchFamily="34" charset="0"/>
                  <a:ea typeface="Lato Heavy" panose="020F0502020204030203" pitchFamily="34" charset="0"/>
                  <a:cs typeface="Lato Heavy" panose="020F0502020204030203" pitchFamily="34" charset="0"/>
                </a:defRPr>
              </a:lvl1pPr>
              <a:lvl2pPr algn="ctr" rtl="0" eaLnBrk="0" fontAlgn="base" hangingPunct="0">
                <a:spcBef>
                  <a:spcPct val="0"/>
                </a:spcBef>
                <a:spcAft>
                  <a:spcPct val="0"/>
                </a:spcAft>
                <a:defRPr sz="4400">
                  <a:solidFill>
                    <a:schemeClr val="tx2"/>
                  </a:solidFill>
                  <a:latin typeface="Lato Heavy"/>
                </a:defRPr>
              </a:lvl2pPr>
              <a:lvl3pPr algn="ctr" rtl="0" eaLnBrk="0" fontAlgn="base" hangingPunct="0">
                <a:spcBef>
                  <a:spcPct val="0"/>
                </a:spcBef>
                <a:spcAft>
                  <a:spcPct val="0"/>
                </a:spcAft>
                <a:defRPr sz="4400">
                  <a:solidFill>
                    <a:schemeClr val="tx2"/>
                  </a:solidFill>
                  <a:latin typeface="Lato Heavy"/>
                </a:defRPr>
              </a:lvl3pPr>
              <a:lvl4pPr algn="ctr" rtl="0" eaLnBrk="0" fontAlgn="base" hangingPunct="0">
                <a:spcBef>
                  <a:spcPct val="0"/>
                </a:spcBef>
                <a:spcAft>
                  <a:spcPct val="0"/>
                </a:spcAft>
                <a:defRPr sz="4400">
                  <a:solidFill>
                    <a:schemeClr val="tx2"/>
                  </a:solidFill>
                  <a:latin typeface="Lato Heavy"/>
                </a:defRPr>
              </a:lvl4pPr>
              <a:lvl5pPr algn="ctr" rtl="0" eaLnBrk="0" fontAlgn="base" hangingPunct="0">
                <a:spcBef>
                  <a:spcPct val="0"/>
                </a:spcBef>
                <a:spcAft>
                  <a:spcPct val="0"/>
                </a:spcAft>
                <a:defRPr sz="4400">
                  <a:solidFill>
                    <a:schemeClr val="tx2"/>
                  </a:solidFill>
                  <a:latin typeface="Lato Heavy"/>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defTabSz="914243">
                <a:lnSpc>
                  <a:spcPct val="100000"/>
                </a:lnSpc>
                <a:defRPr/>
              </a:pPr>
              <a:r>
                <a:rPr lang="pl-PL" sz="2400" dirty="0">
                  <a:solidFill>
                    <a:srgbClr val="003399"/>
                  </a:solidFill>
                  <a:latin typeface="+mn-lt"/>
                </a:rPr>
                <a:t>#wspolna2przez4</a:t>
              </a:r>
            </a:p>
          </p:txBody>
        </p:sp>
        <p:sp>
          <p:nvSpPr>
            <p:cNvPr id="40" name="Tytuł 1">
              <a:extLst>
                <a:ext uri="{FF2B5EF4-FFF2-40B4-BE49-F238E27FC236}">
                  <a16:creationId xmlns:a16="http://schemas.microsoft.com/office/drawing/2014/main" id="{B6E2A149-8982-41FA-A75C-85E18F22A48A}"/>
                </a:ext>
              </a:extLst>
            </p:cNvPr>
            <p:cNvSpPr txBox="1">
              <a:spLocks/>
            </p:cNvSpPr>
            <p:nvPr/>
          </p:nvSpPr>
          <p:spPr bwMode="auto">
            <a:xfrm>
              <a:off x="6362700" y="1815116"/>
              <a:ext cx="5808167" cy="647700"/>
            </a:xfrm>
            <a:prstGeom prst="rect">
              <a:avLst/>
            </a:prstGeom>
            <a:grpFill/>
            <a:ln>
              <a:noFill/>
            </a:ln>
          </p:spPr>
          <p:txBody>
            <a:bodyPr lIns="91426" tIns="45713" rIns="91426" bIns="45713" anchor="ctr"/>
            <a:lstStyle>
              <a:lvl1pPr algn="l" rtl="0" eaLnBrk="0" fontAlgn="base" hangingPunct="0">
                <a:lnSpc>
                  <a:spcPct val="150000"/>
                </a:lnSpc>
                <a:spcBef>
                  <a:spcPct val="0"/>
                </a:spcBef>
                <a:spcAft>
                  <a:spcPct val="0"/>
                </a:spcAft>
                <a:tabLst/>
                <a:defRPr sz="2000" kern="1200" baseline="0">
                  <a:solidFill>
                    <a:schemeClr val="tx2"/>
                  </a:solidFill>
                  <a:latin typeface="Lato Heavy" panose="020F0502020204030203" pitchFamily="34" charset="0"/>
                  <a:ea typeface="Lato Heavy" panose="020F0502020204030203" pitchFamily="34" charset="0"/>
                  <a:cs typeface="Lato Heavy" panose="020F0502020204030203" pitchFamily="34" charset="0"/>
                </a:defRPr>
              </a:lvl1pPr>
              <a:lvl2pPr algn="ctr" rtl="0" eaLnBrk="0" fontAlgn="base" hangingPunct="0">
                <a:spcBef>
                  <a:spcPct val="0"/>
                </a:spcBef>
                <a:spcAft>
                  <a:spcPct val="0"/>
                </a:spcAft>
                <a:defRPr sz="4400">
                  <a:solidFill>
                    <a:schemeClr val="tx2"/>
                  </a:solidFill>
                  <a:latin typeface="Lato Heavy"/>
                </a:defRPr>
              </a:lvl2pPr>
              <a:lvl3pPr algn="ctr" rtl="0" eaLnBrk="0" fontAlgn="base" hangingPunct="0">
                <a:spcBef>
                  <a:spcPct val="0"/>
                </a:spcBef>
                <a:spcAft>
                  <a:spcPct val="0"/>
                </a:spcAft>
                <a:defRPr sz="4400">
                  <a:solidFill>
                    <a:schemeClr val="tx2"/>
                  </a:solidFill>
                  <a:latin typeface="Lato Heavy"/>
                </a:defRPr>
              </a:lvl3pPr>
              <a:lvl4pPr algn="ctr" rtl="0" eaLnBrk="0" fontAlgn="base" hangingPunct="0">
                <a:spcBef>
                  <a:spcPct val="0"/>
                </a:spcBef>
                <a:spcAft>
                  <a:spcPct val="0"/>
                </a:spcAft>
                <a:defRPr sz="4400">
                  <a:solidFill>
                    <a:schemeClr val="tx2"/>
                  </a:solidFill>
                  <a:latin typeface="Lato Heavy"/>
                </a:defRPr>
              </a:lvl4pPr>
              <a:lvl5pPr algn="ctr" rtl="0" eaLnBrk="0" fontAlgn="base" hangingPunct="0">
                <a:spcBef>
                  <a:spcPct val="0"/>
                </a:spcBef>
                <a:spcAft>
                  <a:spcPct val="0"/>
                </a:spcAft>
                <a:defRPr sz="4400">
                  <a:solidFill>
                    <a:schemeClr val="tx2"/>
                  </a:solidFill>
                  <a:latin typeface="Lato Heavy"/>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defTabSz="914243">
                <a:lnSpc>
                  <a:spcPct val="100000"/>
                </a:lnSpc>
                <a:defRPr/>
              </a:pPr>
              <a:r>
                <a:rPr lang="pl-PL" sz="2400" dirty="0">
                  <a:solidFill>
                    <a:srgbClr val="003399"/>
                  </a:solidFill>
                  <a:latin typeface="+mn-lt"/>
                </a:rPr>
                <a:t>www.gov.pl/web/fundusze-regiony</a:t>
              </a:r>
            </a:p>
          </p:txBody>
        </p:sp>
        <p:sp>
          <p:nvSpPr>
            <p:cNvPr id="41" name="pole tekstowe 40">
              <a:extLst>
                <a:ext uri="{FF2B5EF4-FFF2-40B4-BE49-F238E27FC236}">
                  <a16:creationId xmlns:a16="http://schemas.microsoft.com/office/drawing/2014/main" id="{F0B9130D-471B-4AEF-B706-199AC61CE249}"/>
                </a:ext>
              </a:extLst>
            </p:cNvPr>
            <p:cNvSpPr txBox="1"/>
            <p:nvPr/>
          </p:nvSpPr>
          <p:spPr>
            <a:xfrm>
              <a:off x="1381918" y="1908134"/>
              <a:ext cx="3656807" cy="506753"/>
            </a:xfrm>
            <a:prstGeom prst="rect">
              <a:avLst/>
            </a:prstGeom>
            <a:grpFill/>
          </p:spPr>
          <p:txBody>
            <a:bodyPr>
              <a:spAutoFit/>
            </a:bodyPr>
            <a:lstStyle/>
            <a:p>
              <a:pPr algn="r" defTabSz="914243">
                <a:defRPr/>
              </a:pPr>
              <a:r>
                <a:rPr lang="pl-PL" dirty="0">
                  <a:solidFill>
                    <a:srgbClr val="003399"/>
                  </a:solidFill>
                </a:rPr>
                <a:t>www.</a:t>
              </a:r>
              <a:r>
                <a:rPr lang="pl-PL" sz="2400" dirty="0">
                  <a:solidFill>
                    <a:srgbClr val="003399"/>
                  </a:solidFill>
                </a:rPr>
                <a:t>FERC</a:t>
              </a:r>
              <a:r>
                <a:rPr lang="pl-PL" dirty="0">
                  <a:solidFill>
                    <a:srgbClr val="003399"/>
                  </a:solidFill>
                </a:rPr>
                <a:t>.gov.pl</a:t>
              </a:r>
            </a:p>
          </p:txBody>
        </p:sp>
        <p:sp>
          <p:nvSpPr>
            <p:cNvPr id="42" name="pole tekstowe 41">
              <a:extLst>
                <a:ext uri="{FF2B5EF4-FFF2-40B4-BE49-F238E27FC236}">
                  <a16:creationId xmlns:a16="http://schemas.microsoft.com/office/drawing/2014/main" id="{09108936-945D-470F-8E1D-6F7B100A096C}"/>
                </a:ext>
              </a:extLst>
            </p:cNvPr>
            <p:cNvSpPr txBox="1"/>
            <p:nvPr/>
          </p:nvSpPr>
          <p:spPr>
            <a:xfrm>
              <a:off x="2600324" y="2889529"/>
              <a:ext cx="2438400" cy="461665"/>
            </a:xfrm>
            <a:prstGeom prst="rect">
              <a:avLst/>
            </a:prstGeom>
            <a:grpFill/>
          </p:spPr>
          <p:txBody>
            <a:bodyPr>
              <a:spAutoFit/>
            </a:bodyPr>
            <a:lstStyle/>
            <a:p>
              <a:pPr algn="r">
                <a:defRPr/>
              </a:pPr>
              <a:r>
                <a:rPr lang="pl-PL" sz="2400" dirty="0">
                  <a:solidFill>
                    <a:srgbClr val="003399"/>
                  </a:solidFill>
                </a:rPr>
                <a:t>#PolskaCyfrowa</a:t>
              </a:r>
            </a:p>
          </p:txBody>
        </p:sp>
        <p:sp>
          <p:nvSpPr>
            <p:cNvPr id="43" name="pole tekstowe 42">
              <a:extLst>
                <a:ext uri="{FF2B5EF4-FFF2-40B4-BE49-F238E27FC236}">
                  <a16:creationId xmlns:a16="http://schemas.microsoft.com/office/drawing/2014/main" id="{F8761ADE-6CB5-4919-AD95-A833D73D321B}"/>
                </a:ext>
              </a:extLst>
            </p:cNvPr>
            <p:cNvSpPr txBox="1"/>
            <p:nvPr/>
          </p:nvSpPr>
          <p:spPr>
            <a:xfrm>
              <a:off x="1466849" y="4842734"/>
              <a:ext cx="3571875" cy="506753"/>
            </a:xfrm>
            <a:prstGeom prst="rect">
              <a:avLst/>
            </a:prstGeom>
            <a:grpFill/>
          </p:spPr>
          <p:txBody>
            <a:bodyPr>
              <a:spAutoFit/>
            </a:bodyPr>
            <a:lstStyle/>
            <a:p>
              <a:pPr algn="r">
                <a:defRPr/>
              </a:pPr>
              <a:r>
                <a:rPr lang="pl-PL" sz="2400" dirty="0">
                  <a:solidFill>
                    <a:srgbClr val="003399"/>
                  </a:solidFill>
                </a:rPr>
                <a:t>#funduszeeuropejskie</a:t>
              </a:r>
            </a:p>
          </p:txBody>
        </p:sp>
        <p:sp>
          <p:nvSpPr>
            <p:cNvPr id="44" name="pole tekstowe 43">
              <a:extLst>
                <a:ext uri="{FF2B5EF4-FFF2-40B4-BE49-F238E27FC236}">
                  <a16:creationId xmlns:a16="http://schemas.microsoft.com/office/drawing/2014/main" id="{6DBE36B8-2EA6-4E56-A65A-5BA559AFB71E}"/>
                </a:ext>
              </a:extLst>
            </p:cNvPr>
            <p:cNvSpPr txBox="1"/>
            <p:nvPr/>
          </p:nvSpPr>
          <p:spPr>
            <a:xfrm>
              <a:off x="2800349" y="3876634"/>
              <a:ext cx="2238375" cy="461665"/>
            </a:xfrm>
            <a:prstGeom prst="rect">
              <a:avLst/>
            </a:prstGeom>
            <a:grpFill/>
          </p:spPr>
          <p:txBody>
            <a:bodyPr>
              <a:spAutoFit/>
            </a:bodyPr>
            <a:lstStyle/>
            <a:p>
              <a:pPr algn="r">
                <a:defRPr/>
              </a:pPr>
              <a:r>
                <a:rPr lang="pl-PL" sz="2400" dirty="0">
                  <a:solidFill>
                    <a:srgbClr val="003399"/>
                  </a:solidFill>
                </a:rPr>
                <a:t>@FunduszeUE</a:t>
              </a:r>
            </a:p>
          </p:txBody>
        </p:sp>
      </p:grpSp>
      <p:sp>
        <p:nvSpPr>
          <p:cNvPr id="45" name="pole tekstowe 8">
            <a:extLst>
              <a:ext uri="{FF2B5EF4-FFF2-40B4-BE49-F238E27FC236}">
                <a16:creationId xmlns:a16="http://schemas.microsoft.com/office/drawing/2014/main" id="{C7F4F1CD-B33A-4C62-B435-5403FF2FC543}"/>
              </a:ext>
            </a:extLst>
          </p:cNvPr>
          <p:cNvSpPr txBox="1">
            <a:spLocks noChangeArrowheads="1"/>
          </p:cNvSpPr>
          <p:nvPr/>
        </p:nvSpPr>
        <p:spPr bwMode="auto">
          <a:xfrm>
            <a:off x="0" y="626860"/>
            <a:ext cx="12192000" cy="63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FontTx/>
              <a:buNone/>
            </a:pPr>
            <a:r>
              <a:rPr lang="pl-PL" altLang="pl-PL" sz="3500" b="1" dirty="0">
                <a:solidFill>
                  <a:srgbClr val="003399"/>
                </a:solidFill>
              </a:rPr>
              <a:t>Szczegółowe informacje</a:t>
            </a:r>
          </a:p>
        </p:txBody>
      </p:sp>
    </p:spTree>
    <p:extLst>
      <p:ext uri="{BB962C8B-B14F-4D97-AF65-F5344CB8AC3E}">
        <p14:creationId xmlns:p14="http://schemas.microsoft.com/office/powerpoint/2010/main" val="32061454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ytuł 2">
            <a:extLst>
              <a:ext uri="{FF2B5EF4-FFF2-40B4-BE49-F238E27FC236}">
                <a16:creationId xmlns:a16="http://schemas.microsoft.com/office/drawing/2014/main" id="{36A5E3A9-5DF1-4B3F-83FF-E36C0A546561}"/>
              </a:ext>
            </a:extLst>
          </p:cNvPr>
          <p:cNvSpPr>
            <a:spLocks noGrp="1"/>
          </p:cNvSpPr>
          <p:nvPr>
            <p:ph type="title"/>
          </p:nvPr>
        </p:nvSpPr>
        <p:spPr>
          <a:xfrm>
            <a:off x="1176333" y="600416"/>
            <a:ext cx="9853746" cy="1101383"/>
          </a:xfrm>
        </p:spPr>
        <p:txBody>
          <a:bodyPr>
            <a:normAutofit/>
          </a:bodyPr>
          <a:lstStyle/>
          <a:p>
            <a:pPr algn="ctr"/>
            <a:r>
              <a:rPr lang="pl-PL" sz="3100" dirty="0">
                <a:ea typeface="Verdana" panose="020B0604030504040204" pitchFamily="34" charset="0"/>
                <a:cs typeface="Arial" charset="0"/>
              </a:rPr>
              <a:t>Podsumowanie prac nad działaniem 1.1 FERC </a:t>
            </a:r>
            <a:br>
              <a:rPr lang="pl-PL" sz="2800" b="1" dirty="0">
                <a:ea typeface="Verdana" panose="020B0604030504040204" pitchFamily="34" charset="0"/>
                <a:cs typeface="Arial" charset="0"/>
              </a:rPr>
            </a:br>
            <a:endParaRPr lang="pl-PL" dirty="0"/>
          </a:p>
        </p:txBody>
      </p:sp>
      <p:sp>
        <p:nvSpPr>
          <p:cNvPr id="4" name="Symbol zastępczy zawartości 3">
            <a:extLst>
              <a:ext uri="{FF2B5EF4-FFF2-40B4-BE49-F238E27FC236}">
                <a16:creationId xmlns:a16="http://schemas.microsoft.com/office/drawing/2014/main" id="{9EA454FF-7C70-444C-9514-D4A469D44745}"/>
              </a:ext>
            </a:extLst>
          </p:cNvPr>
          <p:cNvSpPr>
            <a:spLocks noGrp="1"/>
          </p:cNvSpPr>
          <p:nvPr>
            <p:ph sz="half" idx="1"/>
          </p:nvPr>
        </p:nvSpPr>
        <p:spPr>
          <a:xfrm>
            <a:off x="495300" y="1917699"/>
            <a:ext cx="10985500" cy="4187485"/>
          </a:xfrm>
        </p:spPr>
        <p:txBody>
          <a:bodyPr vert="horz" lIns="0" tIns="0" rIns="0" bIns="0" rtlCol="0" anchor="t">
            <a:normAutofit/>
          </a:bodyPr>
          <a:lstStyle/>
          <a:p>
            <a:pPr marL="0" indent="0">
              <a:lnSpc>
                <a:spcPct val="100000"/>
              </a:lnSpc>
              <a:buNone/>
            </a:pPr>
            <a:r>
              <a:rPr lang="pl-PL" sz="2000" b="1" dirty="0">
                <a:latin typeface="Open Sans" panose="020B0606030504020204" pitchFamily="34" charset="0"/>
                <a:ea typeface="Open Sans" panose="020B0606030504020204" pitchFamily="34" charset="0"/>
                <a:cs typeface="Open Sans" panose="020B0606030504020204" pitchFamily="34" charset="0"/>
              </a:rPr>
              <a:t>Konsultacje z przedstawicielami rynku telekomunikacyjnego </a:t>
            </a:r>
          </a:p>
          <a:p>
            <a:pPr>
              <a:lnSpc>
                <a:spcPct val="100000"/>
              </a:lnSpc>
              <a:buFont typeface="Wingdings" panose="05000000000000000000" pitchFamily="2" charset="2"/>
              <a:buChar char="Ø"/>
            </a:pPr>
            <a:r>
              <a:rPr lang="pl-PL" sz="1800" dirty="0">
                <a:latin typeface="Open Sans" panose="020B0606030504020204" pitchFamily="34" charset="0"/>
                <a:ea typeface="Open Sans" panose="020B0606030504020204" pitchFamily="34" charset="0"/>
                <a:cs typeface="Open Sans" panose="020B0606030504020204" pitchFamily="34" charset="0"/>
              </a:rPr>
              <a:t>konsultacje prowadzone z przedstawicielami operatorów oraz izb gospodarczych z branży telekomunikacyjnej, przedstawicielami UKE, IŁ, MFIPR i KPRM -  wrzesień 2021 r. - grudzień 2022 r. </a:t>
            </a:r>
          </a:p>
          <a:p>
            <a:pPr>
              <a:lnSpc>
                <a:spcPct val="100000"/>
              </a:lnSpc>
              <a:buFont typeface="Wingdings" panose="05000000000000000000" pitchFamily="2" charset="2"/>
              <a:buChar char="Ø"/>
            </a:pPr>
            <a:r>
              <a:rPr lang="pl-PL" sz="1800" dirty="0">
                <a:latin typeface="Open Sans" panose="020B0606030504020204" pitchFamily="34" charset="0"/>
                <a:ea typeface="Open Sans" panose="020B0606030504020204" pitchFamily="34" charset="0"/>
                <a:cs typeface="Open Sans" panose="020B0606030504020204" pitchFamily="34" charset="0"/>
              </a:rPr>
              <a:t>zorganizowano 6 spotkań w formie e-warsztatów, podczas których rozmawiano o finansowaniu przedsięwzięć telekomunikacyjnych w ramach nowej perspektywy finansowej 2021-2027  </a:t>
            </a:r>
          </a:p>
          <a:p>
            <a:pPr marL="228600" indent="-228600">
              <a:lnSpc>
                <a:spcPct val="100000"/>
              </a:lnSpc>
              <a:buFont typeface="Wingdings" panose="05000000000000000000" pitchFamily="2" charset="2"/>
              <a:buChar char="Ø"/>
            </a:pPr>
            <a:r>
              <a:rPr lang="pl-PL" sz="1800" dirty="0">
                <a:latin typeface="Open Sans" panose="020B0606030504020204" pitchFamily="34" charset="0"/>
                <a:ea typeface="Open Sans" panose="020B0606030504020204" pitchFamily="34" charset="0"/>
                <a:cs typeface="Open Sans" panose="020B0606030504020204" pitchFamily="34" charset="0"/>
              </a:rPr>
              <a:t>zakres konsultacji obejmował m.in.: </a:t>
            </a:r>
          </a:p>
          <a:p>
            <a:pPr marL="685800" lvl="1" indent="-228600">
              <a:lnSpc>
                <a:spcPct val="100000"/>
              </a:lnSpc>
              <a:buFont typeface="Vivaldi" panose="03020602050506090804" pitchFamily="66" charset="0"/>
              <a:buChar char="—"/>
            </a:pPr>
            <a:r>
              <a:rPr lang="pl-PL" sz="1800" dirty="0">
                <a:latin typeface="Open Sans" panose="020B0606030504020204" pitchFamily="34" charset="0"/>
                <a:ea typeface="Open Sans" panose="020B0606030504020204" pitchFamily="34" charset="0"/>
                <a:cs typeface="Open Sans" panose="020B0606030504020204" pitchFamily="34" charset="0"/>
              </a:rPr>
              <a:t>podział obszarów konkursowych </a:t>
            </a:r>
          </a:p>
          <a:p>
            <a:pPr marL="685800" lvl="1" indent="-228600">
              <a:lnSpc>
                <a:spcPct val="100000"/>
              </a:lnSpc>
              <a:buFont typeface="Vivaldi" panose="03020602050506090804" pitchFamily="66" charset="0"/>
              <a:buChar char="—"/>
            </a:pPr>
            <a:r>
              <a:rPr lang="pl-PL" sz="1800" dirty="0">
                <a:latin typeface="Open Sans" panose="020B0606030504020204" pitchFamily="34" charset="0"/>
                <a:ea typeface="Open Sans" panose="020B0606030504020204" pitchFamily="34" charset="0"/>
                <a:cs typeface="Open Sans" panose="020B0606030504020204" pitchFamily="34" charset="0"/>
              </a:rPr>
              <a:t>kryteria oceny projektów</a:t>
            </a:r>
          </a:p>
          <a:p>
            <a:pPr marL="685800" lvl="1" indent="-228600">
              <a:lnSpc>
                <a:spcPct val="100000"/>
              </a:lnSpc>
              <a:buFont typeface="Vivaldi" panose="03020602050506090804" pitchFamily="66" charset="0"/>
              <a:buChar char="—"/>
            </a:pPr>
            <a:r>
              <a:rPr lang="pl-PL" sz="1800" dirty="0">
                <a:latin typeface="Open Sans" panose="020B0606030504020204" pitchFamily="34" charset="0"/>
                <a:ea typeface="Open Sans" panose="020B0606030504020204" pitchFamily="34" charset="0"/>
                <a:cs typeface="Open Sans" panose="020B0606030504020204" pitchFamily="34" charset="0"/>
              </a:rPr>
              <a:t>sposoby rozliczania projektów w oparciu o metody uproszczone (stawki jednostkowe)</a:t>
            </a:r>
          </a:p>
          <a:p>
            <a:pPr marL="685800" lvl="1" indent="-228600">
              <a:lnSpc>
                <a:spcPct val="100000"/>
              </a:lnSpc>
              <a:buFont typeface="Vivaldi" panose="03020602050506090804" pitchFamily="66" charset="0"/>
              <a:buChar char="—"/>
            </a:pPr>
            <a:r>
              <a:rPr lang="pl-PL" sz="1800" dirty="0">
                <a:latin typeface="Open Sans" panose="020B0606030504020204" pitchFamily="34" charset="0"/>
                <a:ea typeface="Open Sans" panose="020B0606030504020204" pitchFamily="34" charset="0"/>
                <a:cs typeface="Open Sans" panose="020B0606030504020204" pitchFamily="34" charset="0"/>
              </a:rPr>
              <a:t>podstawowe założenia związane z aplikowaniem o wsparcie</a:t>
            </a:r>
          </a:p>
          <a:p>
            <a:pPr marL="685800" lvl="1" indent="-228600">
              <a:lnSpc>
                <a:spcPct val="100000"/>
              </a:lnSpc>
              <a:buFont typeface="Vivaldi" panose="03020602050506090804" pitchFamily="66" charset="0"/>
              <a:buChar char="—"/>
            </a:pPr>
            <a:r>
              <a:rPr lang="pl-PL" sz="1800" dirty="0">
                <a:latin typeface="Open Sans" panose="020B0606030504020204" pitchFamily="34" charset="0"/>
                <a:ea typeface="Open Sans" panose="020B0606030504020204" pitchFamily="34" charset="0"/>
                <a:cs typeface="Open Sans" panose="020B0606030504020204" pitchFamily="34" charset="0"/>
              </a:rPr>
              <a:t>wymagania techniczne i hurtowe związane z realizacją przedsięwzięć </a:t>
            </a:r>
          </a:p>
          <a:p>
            <a:pPr marL="685800" lvl="1" indent="-228600">
              <a:lnSpc>
                <a:spcPct val="100000"/>
              </a:lnSpc>
              <a:buFont typeface="Vivaldi" panose="03020602050506090804" pitchFamily="66" charset="0"/>
              <a:buChar char="—"/>
            </a:pPr>
            <a:r>
              <a:rPr lang="pl-PL" sz="1800" dirty="0">
                <a:latin typeface="Open Sans" panose="020B0606030504020204" pitchFamily="34" charset="0"/>
                <a:ea typeface="Open Sans" panose="020B0606030504020204" pitchFamily="34" charset="0"/>
                <a:cs typeface="Open Sans" panose="020B0606030504020204" pitchFamily="34" charset="0"/>
              </a:rPr>
              <a:t>katalog barier inwestycyjnych wpływających na realizację projektu w zakładanym czasie </a:t>
            </a:r>
          </a:p>
          <a:p>
            <a:pPr marL="228600" indent="-228600">
              <a:lnSpc>
                <a:spcPct val="100000"/>
              </a:lnSpc>
              <a:buClr>
                <a:srgbClr val="003399"/>
              </a:buClr>
              <a:buFont typeface="Wingdings" panose="05000000000000000000" pitchFamily="2" charset="2"/>
              <a:buChar char="Ø"/>
            </a:pPr>
            <a:endParaRPr lang="pl-PL" sz="1800" dirty="0">
              <a:latin typeface="Open Sans"/>
              <a:ea typeface="Open Sans"/>
              <a:cs typeface="Open Sans"/>
            </a:endParaRPr>
          </a:p>
          <a:p>
            <a:pPr marL="228600" indent="-228600">
              <a:lnSpc>
                <a:spcPct val="100000"/>
              </a:lnSpc>
              <a:buClr>
                <a:srgbClr val="003399"/>
              </a:buClr>
              <a:buFont typeface="Wingdings" panose="05000000000000000000" pitchFamily="2" charset="2"/>
              <a:buChar char="Ø"/>
            </a:pPr>
            <a:endParaRPr lang="pl-PL" sz="1800" dirty="0">
              <a:latin typeface="Open Sans" panose="020B0606030504020204" pitchFamily="34" charset="0"/>
              <a:ea typeface="Open Sans" panose="020B0606030504020204" pitchFamily="34" charset="0"/>
              <a:cs typeface="Open Sans" panose="020B0606030504020204" pitchFamily="34" charset="0"/>
            </a:endParaRPr>
          </a:p>
          <a:p>
            <a:pPr marL="0" indent="0">
              <a:lnSpc>
                <a:spcPct val="100000"/>
              </a:lnSpc>
              <a:buClr>
                <a:srgbClr val="003399"/>
              </a:buClr>
              <a:buNone/>
            </a:pPr>
            <a:endParaRPr lang="pl-PL" sz="1800" dirty="0">
              <a:latin typeface="Open Sans" panose="020B0606030504020204" pitchFamily="34" charset="0"/>
              <a:ea typeface="Open Sans" panose="020B0606030504020204" pitchFamily="34" charset="0"/>
              <a:cs typeface="Open Sans" panose="020B0606030504020204" pitchFamily="34" charset="0"/>
            </a:endParaRPr>
          </a:p>
          <a:p>
            <a:pPr marL="685800" lvl="1" indent="-228600">
              <a:lnSpc>
                <a:spcPct val="100000"/>
              </a:lnSpc>
              <a:buFont typeface="Vivaldi" panose="03020602050506090804" pitchFamily="66" charset="0"/>
              <a:buChar char="—"/>
            </a:pPr>
            <a:endParaRPr lang="pl-PL" sz="1800" dirty="0">
              <a:latin typeface="Open Sans" panose="020B0606030504020204" pitchFamily="34" charset="0"/>
              <a:ea typeface="Open Sans" panose="020B0606030504020204" pitchFamily="34" charset="0"/>
              <a:cs typeface="Open Sans" panose="020B0606030504020204" pitchFamily="34" charset="0"/>
            </a:endParaRPr>
          </a:p>
          <a:p>
            <a:pPr marL="685800" lvl="1" indent="-228600">
              <a:lnSpc>
                <a:spcPct val="100000"/>
              </a:lnSpc>
              <a:buFont typeface="Vivaldi" panose="03020602050506090804" pitchFamily="66" charset="0"/>
              <a:buChar char="—"/>
            </a:pPr>
            <a:endParaRPr lang="pl-PL" sz="1800" dirty="0">
              <a:latin typeface="Open Sans" panose="020B0606030504020204" pitchFamily="34" charset="0"/>
              <a:ea typeface="Open Sans" panose="020B0606030504020204" pitchFamily="34" charset="0"/>
              <a:cs typeface="Open Sans" panose="020B0606030504020204" pitchFamily="34" charset="0"/>
            </a:endParaRPr>
          </a:p>
          <a:p>
            <a:pPr marL="0" indent="0">
              <a:lnSpc>
                <a:spcPct val="100000"/>
              </a:lnSpc>
              <a:buNone/>
            </a:pPr>
            <a:endParaRPr lang="pl-PL" sz="2000" dirty="0">
              <a:latin typeface="Open Sans" panose="020B0606030504020204" pitchFamily="34" charset="0"/>
              <a:ea typeface="Open Sans" panose="020B0606030504020204" pitchFamily="34" charset="0"/>
              <a:cs typeface="Open Sans" panose="020B0606030504020204" pitchFamily="34" charset="0"/>
            </a:endParaRPr>
          </a:p>
          <a:p>
            <a:pPr marL="0" indent="0">
              <a:lnSpc>
                <a:spcPct val="100000"/>
              </a:lnSpc>
              <a:buNone/>
            </a:pPr>
            <a:endParaRPr lang="pl-PL" sz="2000" b="1" dirty="0">
              <a:latin typeface="Open Sans" panose="020B0606030504020204" pitchFamily="34" charset="0"/>
              <a:ea typeface="Open Sans" panose="020B0606030504020204" pitchFamily="34" charset="0"/>
              <a:cs typeface="Open Sans" panose="020B0606030504020204" pitchFamily="34" charset="0"/>
            </a:endParaRPr>
          </a:p>
          <a:p>
            <a:pPr marL="0" indent="0">
              <a:lnSpc>
                <a:spcPct val="100000"/>
              </a:lnSpc>
              <a:buNone/>
            </a:pPr>
            <a:endParaRPr lang="pl-PL" sz="2000" b="1" dirty="0">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5396942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ytuł 2">
            <a:extLst>
              <a:ext uri="{FF2B5EF4-FFF2-40B4-BE49-F238E27FC236}">
                <a16:creationId xmlns:a16="http://schemas.microsoft.com/office/drawing/2014/main" id="{36A5E3A9-5DF1-4B3F-83FF-E36C0A546561}"/>
              </a:ext>
            </a:extLst>
          </p:cNvPr>
          <p:cNvSpPr>
            <a:spLocks noGrp="1"/>
          </p:cNvSpPr>
          <p:nvPr>
            <p:ph type="title"/>
          </p:nvPr>
        </p:nvSpPr>
        <p:spPr>
          <a:xfrm>
            <a:off x="1176333" y="600417"/>
            <a:ext cx="9853746" cy="733084"/>
          </a:xfrm>
        </p:spPr>
        <p:txBody>
          <a:bodyPr>
            <a:normAutofit fontScale="90000"/>
          </a:bodyPr>
          <a:lstStyle/>
          <a:p>
            <a:pPr algn="ctr"/>
            <a:r>
              <a:rPr lang="pl-PL" sz="3100" dirty="0">
                <a:ea typeface="Verdana" panose="020B0604030504040204" pitchFamily="34" charset="0"/>
                <a:cs typeface="Arial" charset="0"/>
              </a:rPr>
              <a:t>Wybór</a:t>
            </a:r>
            <a:r>
              <a:rPr lang="pl-PL" sz="3100" b="1" dirty="0">
                <a:ea typeface="Verdana" panose="020B0604030504040204" pitchFamily="34" charset="0"/>
                <a:cs typeface="Arial" charset="0"/>
              </a:rPr>
              <a:t> projektów</a:t>
            </a:r>
            <a:br>
              <a:rPr lang="pl-PL" sz="2800" b="1" dirty="0">
                <a:ea typeface="Verdana" panose="020B0604030504040204" pitchFamily="34" charset="0"/>
                <a:cs typeface="Arial" charset="0"/>
              </a:rPr>
            </a:br>
            <a:endParaRPr lang="pl-PL" dirty="0"/>
          </a:p>
        </p:txBody>
      </p:sp>
      <p:sp>
        <p:nvSpPr>
          <p:cNvPr id="4" name="Symbol zastępczy zawartości 3">
            <a:extLst>
              <a:ext uri="{FF2B5EF4-FFF2-40B4-BE49-F238E27FC236}">
                <a16:creationId xmlns:a16="http://schemas.microsoft.com/office/drawing/2014/main" id="{9EA454FF-7C70-444C-9514-D4A469D44745}"/>
              </a:ext>
            </a:extLst>
          </p:cNvPr>
          <p:cNvSpPr>
            <a:spLocks noGrp="1"/>
          </p:cNvSpPr>
          <p:nvPr>
            <p:ph sz="half" idx="1"/>
          </p:nvPr>
        </p:nvSpPr>
        <p:spPr>
          <a:xfrm>
            <a:off x="1079500" y="1485900"/>
            <a:ext cx="10047412" cy="4555785"/>
          </a:xfrm>
        </p:spPr>
        <p:txBody>
          <a:bodyPr vert="horz" lIns="0" tIns="0" rIns="0" bIns="0" rtlCol="0" anchor="t">
            <a:normAutofit fontScale="92500" lnSpcReduction="20000"/>
          </a:bodyPr>
          <a:lstStyle/>
          <a:p>
            <a:pPr marL="228600" indent="-228600">
              <a:lnSpc>
                <a:spcPct val="100000"/>
              </a:lnSpc>
              <a:buFont typeface="Wingdings" panose="05000000000000000000" pitchFamily="2" charset="2"/>
              <a:buChar char="Ø"/>
            </a:pPr>
            <a:r>
              <a:rPr lang="pl-PL" sz="2400" dirty="0">
                <a:latin typeface="Open Sans" panose="020B0606030504020204" pitchFamily="34" charset="0"/>
                <a:ea typeface="Open Sans" panose="020B0606030504020204" pitchFamily="34" charset="0"/>
                <a:cs typeface="Open Sans" panose="020B0606030504020204" pitchFamily="34" charset="0"/>
              </a:rPr>
              <a:t>konkurencyjny tryb wyboru</a:t>
            </a:r>
            <a:endParaRPr lang="en-US" dirty="0"/>
          </a:p>
          <a:p>
            <a:pPr marL="228600" indent="-228600">
              <a:lnSpc>
                <a:spcPct val="100000"/>
              </a:lnSpc>
              <a:buFont typeface="Wingdings" panose="05000000000000000000" pitchFamily="2" charset="2"/>
              <a:buChar char="Ø"/>
            </a:pPr>
            <a:r>
              <a:rPr lang="pl-PL" sz="2400" dirty="0">
                <a:latin typeface="Open Sans"/>
                <a:ea typeface="Open Sans"/>
                <a:cs typeface="Open Sans"/>
              </a:rPr>
              <a:t>kryteria wyboru projektów są podzielone na formalne oraz merytoryczne</a:t>
            </a:r>
          </a:p>
          <a:p>
            <a:pPr marL="228600" indent="-228600">
              <a:lnSpc>
                <a:spcPct val="100000"/>
              </a:lnSpc>
              <a:buFont typeface="Wingdings" panose="05000000000000000000" pitchFamily="2" charset="2"/>
              <a:buChar char="Ø"/>
            </a:pPr>
            <a:r>
              <a:rPr lang="pl-PL" sz="2400" dirty="0">
                <a:latin typeface="Open Sans"/>
                <a:ea typeface="Open Sans"/>
                <a:cs typeface="Open Sans"/>
              </a:rPr>
              <a:t>Centrum Projektów Polska Cyfrowa jako IP powołuje komisję oceny projektów, w skład której wchodzą pracownicy IP oraz eksperci zewnętrzni</a:t>
            </a:r>
          </a:p>
          <a:p>
            <a:pPr marL="228600" indent="-228600">
              <a:lnSpc>
                <a:spcPct val="100000"/>
              </a:lnSpc>
              <a:buFont typeface="Wingdings" panose="05000000000000000000" pitchFamily="2" charset="2"/>
              <a:buChar char="Ø"/>
            </a:pPr>
            <a:r>
              <a:rPr lang="pl-PL" sz="2400" dirty="0">
                <a:latin typeface="Open Sans"/>
                <a:ea typeface="Open Sans"/>
                <a:cs typeface="Open Sans"/>
              </a:rPr>
              <a:t>2-etapowa ocena projektów – każdy złożony projekt zostanie poddany ocenie formalnej, po pozytywnej ocenie formalnej projekty będą oceniane merytorycznie </a:t>
            </a:r>
          </a:p>
          <a:p>
            <a:pPr marL="228600" indent="-228600">
              <a:lnSpc>
                <a:spcPct val="100000"/>
              </a:lnSpc>
              <a:buFont typeface="Wingdings" panose="05000000000000000000" pitchFamily="2" charset="2"/>
              <a:buChar char="Ø"/>
            </a:pPr>
            <a:r>
              <a:rPr lang="pl-PL" sz="2400" dirty="0">
                <a:latin typeface="Open Sans"/>
                <a:ea typeface="Open Sans"/>
                <a:cs typeface="Open Sans"/>
              </a:rPr>
              <a:t>2-stopniowa konkurencja: </a:t>
            </a:r>
          </a:p>
          <a:p>
            <a:pPr marL="685800" lvl="1" indent="-228600">
              <a:lnSpc>
                <a:spcPct val="100000"/>
              </a:lnSpc>
              <a:buFont typeface="Vivaldi" panose="03020602050506090804" pitchFamily="66" charset="0"/>
              <a:buChar char="—"/>
            </a:pPr>
            <a:r>
              <a:rPr lang="pl-PL" sz="2400" dirty="0">
                <a:latin typeface="Open Sans"/>
                <a:ea typeface="Open Sans"/>
                <a:cs typeface="Open Sans"/>
              </a:rPr>
              <a:t>na danym obszarze konkursowym – konkurencja w oparciu o 2 kryteria punktowe dot. minimalizacji wkładu publicznego oraz kwoty zaplanowanych do realizacji inwestycji własnych</a:t>
            </a:r>
          </a:p>
          <a:p>
            <a:pPr marL="685800" lvl="1" indent="-228600">
              <a:lnSpc>
                <a:spcPct val="100000"/>
              </a:lnSpc>
              <a:buFont typeface="Vivaldi" panose="03020602050506090804" pitchFamily="66" charset="0"/>
              <a:buChar char="—"/>
            </a:pPr>
            <a:r>
              <a:rPr lang="pl-PL" sz="2400" dirty="0">
                <a:latin typeface="Open Sans"/>
                <a:ea typeface="Open Sans"/>
                <a:cs typeface="Open Sans"/>
              </a:rPr>
              <a:t>na ogólnopolskiej liście rankingowej – konkurencja względem alokacji i pozycjonowanie w oparciu o kryterium punktowe dot. minimalizacji wkładu publicznego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ytuł 2">
            <a:extLst>
              <a:ext uri="{FF2B5EF4-FFF2-40B4-BE49-F238E27FC236}">
                <a16:creationId xmlns:a16="http://schemas.microsoft.com/office/drawing/2014/main" id="{36A5E3A9-5DF1-4B3F-83FF-E36C0A546561}"/>
              </a:ext>
            </a:extLst>
          </p:cNvPr>
          <p:cNvSpPr>
            <a:spLocks noGrp="1"/>
          </p:cNvSpPr>
          <p:nvPr>
            <p:ph type="title"/>
          </p:nvPr>
        </p:nvSpPr>
        <p:spPr>
          <a:xfrm>
            <a:off x="1176333" y="600417"/>
            <a:ext cx="9853746" cy="669584"/>
          </a:xfrm>
        </p:spPr>
        <p:txBody>
          <a:bodyPr>
            <a:normAutofit fontScale="90000"/>
          </a:bodyPr>
          <a:lstStyle/>
          <a:p>
            <a:pPr algn="ctr"/>
            <a:r>
              <a:rPr lang="pl-PL" sz="3100" dirty="0">
                <a:ea typeface="Verdana" panose="020B0604030504040204" pitchFamily="34" charset="0"/>
                <a:cs typeface="Arial" charset="0"/>
              </a:rPr>
              <a:t>Kryteria oceny projektów</a:t>
            </a:r>
            <a:br>
              <a:rPr lang="pl-PL" sz="2800" b="1" dirty="0">
                <a:ea typeface="Verdana" panose="020B0604030504040204" pitchFamily="34" charset="0"/>
                <a:cs typeface="Arial" charset="0"/>
              </a:rPr>
            </a:br>
            <a:endParaRPr lang="pl-PL" dirty="0"/>
          </a:p>
        </p:txBody>
      </p:sp>
      <p:sp>
        <p:nvSpPr>
          <p:cNvPr id="4" name="Symbol zastępczy zawartości 3">
            <a:extLst>
              <a:ext uri="{FF2B5EF4-FFF2-40B4-BE49-F238E27FC236}">
                <a16:creationId xmlns:a16="http://schemas.microsoft.com/office/drawing/2014/main" id="{9EA454FF-7C70-444C-9514-D4A469D44745}"/>
              </a:ext>
            </a:extLst>
          </p:cNvPr>
          <p:cNvSpPr>
            <a:spLocks noGrp="1"/>
          </p:cNvSpPr>
          <p:nvPr>
            <p:ph sz="half" idx="1"/>
          </p:nvPr>
        </p:nvSpPr>
        <p:spPr>
          <a:xfrm>
            <a:off x="1079500" y="1422400"/>
            <a:ext cx="10312400" cy="4835184"/>
          </a:xfrm>
        </p:spPr>
        <p:txBody>
          <a:bodyPr vert="horz" lIns="0" tIns="0" rIns="0" bIns="0" rtlCol="0" anchor="t">
            <a:normAutofit/>
          </a:bodyPr>
          <a:lstStyle/>
          <a:p>
            <a:pPr marL="228600" indent="-228600">
              <a:lnSpc>
                <a:spcPct val="100000"/>
              </a:lnSpc>
              <a:buFont typeface="Wingdings" panose="05000000000000000000" pitchFamily="2" charset="2"/>
              <a:buChar char="Ø"/>
            </a:pPr>
            <a:r>
              <a:rPr lang="pl-PL" sz="2400" dirty="0">
                <a:latin typeface="Open Sans"/>
                <a:ea typeface="Open Sans"/>
                <a:cs typeface="Open Sans"/>
              </a:rPr>
              <a:t>kryteria formalne oceniane są metodą 0/1  - niespełnienie kryterium oznacza odrzucenie wniosku</a:t>
            </a:r>
          </a:p>
          <a:p>
            <a:pPr marL="228600" indent="-228600">
              <a:lnSpc>
                <a:spcPct val="100000"/>
              </a:lnSpc>
              <a:buFont typeface="Wingdings" panose="05000000000000000000" pitchFamily="2" charset="2"/>
              <a:buChar char="Ø"/>
            </a:pPr>
            <a:r>
              <a:rPr lang="pl-PL" sz="2400" dirty="0">
                <a:latin typeface="Open Sans"/>
                <a:ea typeface="Open Sans"/>
                <a:cs typeface="Open Sans"/>
              </a:rPr>
              <a:t>kryteria merytoryczne:</a:t>
            </a:r>
          </a:p>
          <a:p>
            <a:pPr marL="0" indent="0">
              <a:lnSpc>
                <a:spcPct val="100000"/>
              </a:lnSpc>
              <a:buNone/>
            </a:pPr>
            <a:r>
              <a:rPr lang="pl-PL" sz="2400" dirty="0">
                <a:latin typeface="Open Sans"/>
                <a:ea typeface="Open Sans"/>
                <a:cs typeface="Open Sans"/>
              </a:rPr>
              <a:t>	- 8 kryteriów ocenianych metodą 0/1 </a:t>
            </a:r>
            <a:endParaRPr lang="pl-PL" sz="2400" dirty="0">
              <a:latin typeface="Open Sans" panose="020B0606030504020204" pitchFamily="34" charset="0"/>
              <a:ea typeface="Open Sans" panose="020B0606030504020204" pitchFamily="34" charset="0"/>
              <a:cs typeface="Open Sans" panose="020B0606030504020204" pitchFamily="34" charset="0"/>
            </a:endParaRPr>
          </a:p>
          <a:p>
            <a:pPr marL="0" indent="0">
              <a:lnSpc>
                <a:spcPct val="100000"/>
              </a:lnSpc>
              <a:buNone/>
            </a:pPr>
            <a:r>
              <a:rPr lang="pl-PL" sz="2400" dirty="0">
                <a:latin typeface="Open Sans" panose="020B0606030504020204" pitchFamily="34" charset="0"/>
                <a:ea typeface="Open Sans" panose="020B0606030504020204" pitchFamily="34" charset="0"/>
                <a:cs typeface="Open Sans" panose="020B0606030504020204" pitchFamily="34" charset="0"/>
              </a:rPr>
              <a:t>	- 2 kryteria punktowe mające charakter rozstrzygający – 0-100 pkt  </a:t>
            </a:r>
          </a:p>
        </p:txBody>
      </p:sp>
    </p:spTree>
    <p:extLst>
      <p:ext uri="{BB962C8B-B14F-4D97-AF65-F5344CB8AC3E}">
        <p14:creationId xmlns:p14="http://schemas.microsoft.com/office/powerpoint/2010/main" val="7077526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ytuł 2">
            <a:extLst>
              <a:ext uri="{FF2B5EF4-FFF2-40B4-BE49-F238E27FC236}">
                <a16:creationId xmlns:a16="http://schemas.microsoft.com/office/drawing/2014/main" id="{36A5E3A9-5DF1-4B3F-83FF-E36C0A546561}"/>
              </a:ext>
            </a:extLst>
          </p:cNvPr>
          <p:cNvSpPr>
            <a:spLocks noGrp="1"/>
          </p:cNvSpPr>
          <p:nvPr>
            <p:ph type="title"/>
          </p:nvPr>
        </p:nvSpPr>
        <p:spPr>
          <a:xfrm>
            <a:off x="1176333" y="600417"/>
            <a:ext cx="9853746" cy="669584"/>
          </a:xfrm>
        </p:spPr>
        <p:txBody>
          <a:bodyPr>
            <a:normAutofit fontScale="90000"/>
          </a:bodyPr>
          <a:lstStyle/>
          <a:p>
            <a:pPr algn="ctr"/>
            <a:r>
              <a:rPr lang="pl-PL" sz="3100" dirty="0">
                <a:ea typeface="Verdana" panose="020B0604030504040204" pitchFamily="34" charset="0"/>
                <a:cs typeface="Arial" charset="0"/>
              </a:rPr>
              <a:t>Kryteria formalne</a:t>
            </a:r>
            <a:br>
              <a:rPr lang="pl-PL" sz="2800" b="1" dirty="0">
                <a:ea typeface="Verdana" panose="020B0604030504040204" pitchFamily="34" charset="0"/>
                <a:cs typeface="Arial" charset="0"/>
              </a:rPr>
            </a:br>
            <a:endParaRPr lang="pl-PL" dirty="0"/>
          </a:p>
        </p:txBody>
      </p:sp>
      <p:sp>
        <p:nvSpPr>
          <p:cNvPr id="4" name="Symbol zastępczy zawartości 3">
            <a:extLst>
              <a:ext uri="{FF2B5EF4-FFF2-40B4-BE49-F238E27FC236}">
                <a16:creationId xmlns:a16="http://schemas.microsoft.com/office/drawing/2014/main" id="{9EA454FF-7C70-444C-9514-D4A469D44745}"/>
              </a:ext>
            </a:extLst>
          </p:cNvPr>
          <p:cNvSpPr>
            <a:spLocks noGrp="1"/>
          </p:cNvSpPr>
          <p:nvPr>
            <p:ph sz="half" idx="1"/>
          </p:nvPr>
        </p:nvSpPr>
        <p:spPr>
          <a:xfrm>
            <a:off x="495300" y="1270001"/>
            <a:ext cx="10985500" cy="4835184"/>
          </a:xfrm>
        </p:spPr>
        <p:txBody>
          <a:bodyPr vert="horz" lIns="0" tIns="0" rIns="0" bIns="0" rtlCol="0" anchor="t">
            <a:normAutofit/>
          </a:bodyPr>
          <a:lstStyle/>
          <a:p>
            <a:pPr marL="0" indent="0">
              <a:lnSpc>
                <a:spcPct val="100000"/>
              </a:lnSpc>
              <a:buNone/>
            </a:pPr>
            <a:r>
              <a:rPr lang="pl-PL" sz="2000" b="1" dirty="0">
                <a:effectLst/>
                <a:latin typeface="Open Sans" panose="020B0606030504020204" pitchFamily="34" charset="0"/>
                <a:ea typeface="Open Sans" panose="020B0606030504020204" pitchFamily="34" charset="0"/>
                <a:cs typeface="Open Sans" panose="020B0606030504020204" pitchFamily="34" charset="0"/>
              </a:rPr>
              <a:t>1.  Złożenie wniosku o dofinansowanie w odpowiedniej formie</a:t>
            </a:r>
          </a:p>
          <a:p>
            <a:pPr marL="0" indent="0">
              <a:lnSpc>
                <a:spcPct val="100000"/>
              </a:lnSpc>
              <a:buNone/>
            </a:pPr>
            <a:r>
              <a:rPr lang="pl-PL" sz="1800" dirty="0">
                <a:solidFill>
                  <a:srgbClr val="000000"/>
                </a:solidFill>
                <a:latin typeface="Open Sans"/>
                <a:ea typeface="Open Sans"/>
                <a:cs typeface="Open Sans"/>
              </a:rPr>
              <a:t>Złożenie </a:t>
            </a:r>
            <a:r>
              <a:rPr lang="pl-PL" sz="1800" dirty="0">
                <a:solidFill>
                  <a:srgbClr val="000000"/>
                </a:solidFill>
                <a:effectLst/>
                <a:latin typeface="Open Sans"/>
                <a:ea typeface="Open Sans"/>
                <a:cs typeface="Open Sans"/>
              </a:rPr>
              <a:t>podpisanego przez upoważnioną osobę/osoby wniosku o dofinansowanie w postaci elektronicznej zgodnie z wymaganiami określonymi w regulaminie wyboru projektów. </a:t>
            </a:r>
          </a:p>
          <a:p>
            <a:pPr marL="0" indent="0">
              <a:lnSpc>
                <a:spcPct val="100000"/>
              </a:lnSpc>
              <a:buNone/>
            </a:pPr>
            <a:endParaRPr lang="pl-PL" sz="2000" b="1" dirty="0">
              <a:effectLst/>
              <a:latin typeface="Open Sans" panose="020B0606030504020204" pitchFamily="34" charset="0"/>
              <a:ea typeface="Open Sans" panose="020B0606030504020204" pitchFamily="34" charset="0"/>
              <a:cs typeface="Open Sans" panose="020B0606030504020204" pitchFamily="34" charset="0"/>
            </a:endParaRPr>
          </a:p>
          <a:p>
            <a:pPr marL="0" indent="0">
              <a:lnSpc>
                <a:spcPct val="100000"/>
              </a:lnSpc>
              <a:buNone/>
            </a:pPr>
            <a:r>
              <a:rPr lang="pl-PL" sz="2000" b="1" dirty="0">
                <a:latin typeface="Open Sans" panose="020B0606030504020204" pitchFamily="34" charset="0"/>
                <a:ea typeface="Open Sans" panose="020B0606030504020204" pitchFamily="34" charset="0"/>
                <a:cs typeface="Open Sans" panose="020B0606030504020204" pitchFamily="34" charset="0"/>
              </a:rPr>
              <a:t>2.  Kompletność dokumentacji wymaganej na etapie aplikowania</a:t>
            </a:r>
          </a:p>
          <a:p>
            <a:pPr marL="0" indent="0">
              <a:lnSpc>
                <a:spcPct val="100000"/>
              </a:lnSpc>
              <a:buNone/>
            </a:pPr>
            <a:r>
              <a:rPr lang="pl-PL" sz="1800" dirty="0">
                <a:solidFill>
                  <a:srgbClr val="000000"/>
                </a:solidFill>
                <a:latin typeface="Open Sans"/>
                <a:ea typeface="Open Sans"/>
                <a:cs typeface="Open Sans"/>
              </a:rPr>
              <a:t>Złożony wniosek jest wypełniony we wszystkich wymaganych polach i zawiera komplet czytelnych załączników.</a:t>
            </a:r>
          </a:p>
          <a:p>
            <a:pPr marL="0" indent="0">
              <a:lnSpc>
                <a:spcPct val="100000"/>
              </a:lnSpc>
              <a:buNone/>
            </a:pPr>
            <a:endParaRPr lang="pl-PL" sz="2000" b="1" dirty="0">
              <a:effectLst/>
              <a:latin typeface="Open Sans"/>
              <a:ea typeface="Open Sans"/>
              <a:cs typeface="Open Sans"/>
            </a:endParaRPr>
          </a:p>
          <a:p>
            <a:pPr marL="0" indent="0">
              <a:lnSpc>
                <a:spcPct val="100000"/>
              </a:lnSpc>
              <a:buNone/>
            </a:pPr>
            <a:r>
              <a:rPr lang="pl-PL" sz="2000" b="1" dirty="0">
                <a:effectLst/>
                <a:latin typeface="Open Sans" panose="020B0606030504020204" pitchFamily="34" charset="0"/>
                <a:ea typeface="Open Sans" panose="020B0606030504020204" pitchFamily="34" charset="0"/>
                <a:cs typeface="Open Sans" panose="020B0606030504020204" pitchFamily="34" charset="0"/>
              </a:rPr>
              <a:t>3. Kwalifikowalność  Wnioskodawcy</a:t>
            </a:r>
            <a:r>
              <a:rPr lang="pl-PL" sz="2000" b="1" dirty="0">
                <a:latin typeface="Open Sans" panose="020B0606030504020204" pitchFamily="34" charset="0"/>
                <a:ea typeface="Open Sans" panose="020B0606030504020204" pitchFamily="34" charset="0"/>
                <a:cs typeface="Open Sans" panose="020B0606030504020204" pitchFamily="34" charset="0"/>
              </a:rPr>
              <a:t> </a:t>
            </a:r>
          </a:p>
          <a:p>
            <a:pPr marL="0" indent="0">
              <a:lnSpc>
                <a:spcPct val="100000"/>
              </a:lnSpc>
              <a:buNone/>
            </a:pPr>
            <a:r>
              <a:rPr lang="pl-PL" sz="1800" dirty="0">
                <a:solidFill>
                  <a:srgbClr val="000000"/>
                </a:solidFill>
                <a:latin typeface="Open Sans"/>
                <a:ea typeface="Open Sans"/>
                <a:cs typeface="Open Sans"/>
              </a:rPr>
              <a:t>Sprawdzane będzie czy wnioskodawca jest Przedsiębiorcą Telekomunikacyjnym wpisanym na dzień złożenia wniosku o dofinansowanie do właściwego rejestru Prezesa UKE, zgodnie z art. 10 ustawy z dnia 16 lipca 2004 r. Prawo Telekomunikacyjne. </a:t>
            </a:r>
          </a:p>
        </p:txBody>
      </p:sp>
    </p:spTree>
    <p:extLst>
      <p:ext uri="{BB962C8B-B14F-4D97-AF65-F5344CB8AC3E}">
        <p14:creationId xmlns:p14="http://schemas.microsoft.com/office/powerpoint/2010/main" val="11557253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ytuł 2">
            <a:extLst>
              <a:ext uri="{FF2B5EF4-FFF2-40B4-BE49-F238E27FC236}">
                <a16:creationId xmlns:a16="http://schemas.microsoft.com/office/drawing/2014/main" id="{36A5E3A9-5DF1-4B3F-83FF-E36C0A546561}"/>
              </a:ext>
            </a:extLst>
          </p:cNvPr>
          <p:cNvSpPr>
            <a:spLocks noGrp="1"/>
          </p:cNvSpPr>
          <p:nvPr>
            <p:ph type="title"/>
          </p:nvPr>
        </p:nvSpPr>
        <p:spPr>
          <a:xfrm>
            <a:off x="1176333" y="600417"/>
            <a:ext cx="9853746" cy="669584"/>
          </a:xfrm>
        </p:spPr>
        <p:txBody>
          <a:bodyPr>
            <a:normAutofit fontScale="90000"/>
          </a:bodyPr>
          <a:lstStyle/>
          <a:p>
            <a:pPr algn="ctr"/>
            <a:r>
              <a:rPr lang="pl-PL" sz="3100" dirty="0">
                <a:ea typeface="Verdana" panose="020B0604030504040204" pitchFamily="34" charset="0"/>
                <a:cs typeface="Arial" charset="0"/>
              </a:rPr>
              <a:t>Kryteria formalne</a:t>
            </a:r>
            <a:br>
              <a:rPr lang="pl-PL" sz="2800" b="1" dirty="0">
                <a:ea typeface="Verdana" panose="020B0604030504040204" pitchFamily="34" charset="0"/>
                <a:cs typeface="Arial" charset="0"/>
              </a:rPr>
            </a:br>
            <a:endParaRPr lang="pl-PL" dirty="0"/>
          </a:p>
        </p:txBody>
      </p:sp>
      <p:sp>
        <p:nvSpPr>
          <p:cNvPr id="4" name="Symbol zastępczy zawartości 3">
            <a:extLst>
              <a:ext uri="{FF2B5EF4-FFF2-40B4-BE49-F238E27FC236}">
                <a16:creationId xmlns:a16="http://schemas.microsoft.com/office/drawing/2014/main" id="{9EA454FF-7C70-444C-9514-D4A469D44745}"/>
              </a:ext>
            </a:extLst>
          </p:cNvPr>
          <p:cNvSpPr>
            <a:spLocks noGrp="1"/>
          </p:cNvSpPr>
          <p:nvPr>
            <p:ph sz="half" idx="1"/>
          </p:nvPr>
        </p:nvSpPr>
        <p:spPr>
          <a:xfrm>
            <a:off x="495300" y="1270001"/>
            <a:ext cx="10985500" cy="4835184"/>
          </a:xfrm>
        </p:spPr>
        <p:txBody>
          <a:bodyPr vert="horz" lIns="0" tIns="0" rIns="0" bIns="0" rtlCol="0" anchor="t">
            <a:normAutofit lnSpcReduction="10000"/>
          </a:bodyPr>
          <a:lstStyle/>
          <a:p>
            <a:pPr marL="0" indent="0">
              <a:lnSpc>
                <a:spcPct val="100000"/>
              </a:lnSpc>
              <a:buNone/>
            </a:pPr>
            <a:r>
              <a:rPr lang="pl-PL" sz="2000" b="1" dirty="0">
                <a:effectLst/>
                <a:latin typeface="Open Sans" panose="020B0606030504020204" pitchFamily="34" charset="0"/>
                <a:ea typeface="Open Sans" panose="020B0606030504020204" pitchFamily="34" charset="0"/>
                <a:cs typeface="Open Sans" panose="020B0606030504020204" pitchFamily="34" charset="0"/>
              </a:rPr>
              <a:t>4. Wnioskodawca nie podlega wykluczeniu z ubiegania się o dofinansowanie</a:t>
            </a:r>
            <a:r>
              <a:rPr lang="pl-PL" sz="2000" b="1" dirty="0">
                <a:latin typeface="Open Sans" panose="020B0606030504020204" pitchFamily="34" charset="0"/>
                <a:ea typeface="Open Sans" panose="020B0606030504020204" pitchFamily="34" charset="0"/>
                <a:cs typeface="Open Sans" panose="020B0606030504020204" pitchFamily="34" charset="0"/>
              </a:rPr>
              <a:t> </a:t>
            </a:r>
          </a:p>
          <a:p>
            <a:pPr marL="0" indent="0">
              <a:lnSpc>
                <a:spcPct val="100000"/>
              </a:lnSpc>
              <a:buNone/>
            </a:pPr>
            <a:r>
              <a:rPr lang="pl-PL" sz="1800" dirty="0">
                <a:solidFill>
                  <a:srgbClr val="000000"/>
                </a:solidFill>
                <a:latin typeface="Open Sans"/>
                <a:ea typeface="Open Sans"/>
                <a:cs typeface="Open Sans"/>
              </a:rPr>
              <a:t>Kryterium sprawdzane będzie na podstawie złożonych oświadczeń wnioskodawcy, ze nie podlega on wykluczeniu z możliwości otrzymania dofinansowania na podstawie: </a:t>
            </a:r>
          </a:p>
          <a:p>
            <a:pPr marL="342900" marR="60960" lvl="0" indent="-342900" algn="just">
              <a:spcAft>
                <a:spcPts val="0"/>
              </a:spcAft>
              <a:buSzPts val="1100"/>
              <a:buFont typeface="Calibri" panose="020F0502020204030204" pitchFamily="34" charset="0"/>
              <a:buChar char="-"/>
            </a:pPr>
            <a:r>
              <a:rPr lang="pl-PL" sz="1800" dirty="0">
                <a:solidFill>
                  <a:srgbClr val="000000"/>
                </a:solidFill>
                <a:latin typeface="Open Sans"/>
                <a:ea typeface="Open Sans"/>
                <a:cs typeface="Open Sans"/>
              </a:rPr>
              <a:t>art. 207 ust. 4 ustawy </a:t>
            </a:r>
            <a:r>
              <a:rPr lang="pl-PL" sz="1800" dirty="0">
                <a:solidFill>
                  <a:srgbClr val="D83E98"/>
                </a:solidFill>
                <a:latin typeface="Open Sans"/>
                <a:ea typeface="Open Sans"/>
                <a:cs typeface="Open Sans"/>
              </a:rPr>
              <a:t>z </a:t>
            </a:r>
            <a:r>
              <a:rPr lang="pl-PL" sz="1800" dirty="0">
                <a:solidFill>
                  <a:srgbClr val="000000"/>
                </a:solidFill>
                <a:latin typeface="Open Sans"/>
                <a:ea typeface="Open Sans"/>
                <a:cs typeface="Open Sans"/>
              </a:rPr>
              <a:t>dnia 27 sierpnia 2009 r. o finansach publicznych,</a:t>
            </a:r>
          </a:p>
          <a:p>
            <a:pPr marL="342900" lvl="0" indent="-342900" algn="just">
              <a:lnSpc>
                <a:spcPct val="107000"/>
              </a:lnSpc>
              <a:buSzPts val="1100"/>
              <a:buFont typeface="Calibri" panose="020F0502020204030204" pitchFamily="34" charset="0"/>
              <a:buChar char="-"/>
              <a:tabLst>
                <a:tab pos="130175" algn="l"/>
              </a:tabLst>
            </a:pPr>
            <a:r>
              <a:rPr lang="pl-PL" sz="1800" dirty="0">
                <a:solidFill>
                  <a:srgbClr val="000000"/>
                </a:solidFill>
                <a:latin typeface="Open Sans"/>
                <a:ea typeface="Open Sans"/>
                <a:cs typeface="Open Sans"/>
              </a:rPr>
              <a:t>art. 12 ust. 1 pkt 1 ustawy z dnia 15 czerwca 2012 r. o skutkach powierzania wykonywania pracy cudzoziemcom przebywającym wbrew przepisom na terytorium Rzeczypospolitej Polskiej,</a:t>
            </a:r>
          </a:p>
          <a:p>
            <a:pPr marL="342900" lvl="0" indent="-342900" algn="just">
              <a:lnSpc>
                <a:spcPct val="107000"/>
              </a:lnSpc>
              <a:spcAft>
                <a:spcPts val="800"/>
              </a:spcAft>
              <a:buSzPts val="1100"/>
              <a:buFont typeface="Calibri" panose="020F0502020204030204" pitchFamily="34" charset="0"/>
              <a:buChar char="-"/>
              <a:tabLst>
                <a:tab pos="130175" algn="l"/>
              </a:tabLst>
            </a:pPr>
            <a:r>
              <a:rPr lang="pl-PL" sz="1800" dirty="0">
                <a:solidFill>
                  <a:srgbClr val="000000"/>
                </a:solidFill>
                <a:latin typeface="Open Sans"/>
                <a:ea typeface="Open Sans"/>
                <a:cs typeface="Open Sans"/>
              </a:rPr>
              <a:t>art. 9 ust. 1 pkt 2a ustawy z dnia 28 października 2002 r. o odpowiedzialności podmiotów zbiorowych za czyny zabronione pod groźbą kary,</a:t>
            </a:r>
          </a:p>
          <a:p>
            <a:pPr marL="0" lvl="0" indent="0" algn="just">
              <a:lnSpc>
                <a:spcPct val="107000"/>
              </a:lnSpc>
              <a:spcAft>
                <a:spcPts val="800"/>
              </a:spcAft>
              <a:buSzPts val="1100"/>
              <a:buNone/>
              <a:tabLst>
                <a:tab pos="130175" algn="l"/>
              </a:tabLst>
            </a:pPr>
            <a:r>
              <a:rPr lang="pl-PL" sz="1800" dirty="0">
                <a:solidFill>
                  <a:srgbClr val="000000"/>
                </a:solidFill>
                <a:latin typeface="Open Sans"/>
                <a:ea typeface="Open Sans"/>
                <a:cs typeface="Open Sans"/>
              </a:rPr>
              <a:t>lub nie zakazane zostało udzielanie bezpośredniego lub pośredniego wsparcia ze środków unijnych na podstawie art. 1 ustawy z dnia 13 kwietnia 2022 r. o szczególnych rozwiązaniach w zakresie przeciwdziałania wspieraniu agresji na Ukrainę oraz służących ochronie bezpieczeństwa narodowego. </a:t>
            </a:r>
          </a:p>
          <a:p>
            <a:pPr marL="0" indent="0">
              <a:lnSpc>
                <a:spcPct val="100000"/>
              </a:lnSpc>
              <a:buNone/>
            </a:pPr>
            <a:r>
              <a:rPr lang="pl-PL" sz="2000" b="1" dirty="0">
                <a:latin typeface="Open Sans" panose="020B0606030504020204" pitchFamily="34" charset="0"/>
                <a:ea typeface="Open Sans" panose="020B0606030504020204" pitchFamily="34" charset="0"/>
                <a:cs typeface="Open Sans" panose="020B0606030504020204" pitchFamily="34" charset="0"/>
              </a:rPr>
              <a:t>5.</a:t>
            </a:r>
            <a:r>
              <a:rPr lang="pl-PL" sz="2000" b="1" dirty="0">
                <a:effectLst/>
                <a:latin typeface="Open Sans" panose="020B0606030504020204" pitchFamily="34" charset="0"/>
                <a:ea typeface="Open Sans" panose="020B0606030504020204" pitchFamily="34" charset="0"/>
                <a:cs typeface="Open Sans" panose="020B0606030504020204" pitchFamily="34" charset="0"/>
              </a:rPr>
              <a:t> Realizacja projektu mieści się w ramach czasowych FERC </a:t>
            </a:r>
          </a:p>
          <a:p>
            <a:pPr marL="0" indent="0">
              <a:lnSpc>
                <a:spcPct val="100000"/>
              </a:lnSpc>
              <a:buNone/>
            </a:pPr>
            <a:r>
              <a:rPr lang="pl-PL" sz="1800" dirty="0">
                <a:solidFill>
                  <a:srgbClr val="000000"/>
                </a:solidFill>
                <a:latin typeface="Open Sans" panose="020B0606030504020204" pitchFamily="34" charset="0"/>
                <a:ea typeface="Open Sans" panose="020B0606030504020204" pitchFamily="34" charset="0"/>
                <a:cs typeface="Open Sans" panose="020B0606030504020204" pitchFamily="34" charset="0"/>
              </a:rPr>
              <a:t>Termin rozpoczęcia i zakończenia realizacji projektu jest zgodny z regulaminem wyboru projektów, a realizacja projektu nie wykracza poza końcową datę realizacji programu FERC tj. 31 grudnia 2029 r.</a:t>
            </a:r>
          </a:p>
          <a:p>
            <a:pPr marL="0" lvl="0" indent="0" algn="just">
              <a:lnSpc>
                <a:spcPct val="107000"/>
              </a:lnSpc>
              <a:spcAft>
                <a:spcPts val="800"/>
              </a:spcAft>
              <a:buSzPts val="1100"/>
              <a:buNone/>
              <a:tabLst>
                <a:tab pos="130175" algn="l"/>
              </a:tabLst>
            </a:pPr>
            <a:endParaRPr lang="pl-PL" sz="1800" dirty="0">
              <a:solidFill>
                <a:srgbClr val="000000"/>
              </a:solidFill>
              <a:latin typeface="Open Sans"/>
              <a:ea typeface="Open Sans"/>
              <a:cs typeface="Open Sans"/>
            </a:endParaRPr>
          </a:p>
        </p:txBody>
      </p:sp>
    </p:spTree>
    <p:extLst>
      <p:ext uri="{BB962C8B-B14F-4D97-AF65-F5344CB8AC3E}">
        <p14:creationId xmlns:p14="http://schemas.microsoft.com/office/powerpoint/2010/main" val="6478927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ytuł 2">
            <a:extLst>
              <a:ext uri="{FF2B5EF4-FFF2-40B4-BE49-F238E27FC236}">
                <a16:creationId xmlns:a16="http://schemas.microsoft.com/office/drawing/2014/main" id="{36A5E3A9-5DF1-4B3F-83FF-E36C0A546561}"/>
              </a:ext>
            </a:extLst>
          </p:cNvPr>
          <p:cNvSpPr>
            <a:spLocks noGrp="1"/>
          </p:cNvSpPr>
          <p:nvPr>
            <p:ph type="title"/>
          </p:nvPr>
        </p:nvSpPr>
        <p:spPr>
          <a:xfrm>
            <a:off x="1176333" y="600417"/>
            <a:ext cx="9853746" cy="669584"/>
          </a:xfrm>
        </p:spPr>
        <p:txBody>
          <a:bodyPr>
            <a:normAutofit fontScale="90000"/>
          </a:bodyPr>
          <a:lstStyle/>
          <a:p>
            <a:pPr algn="ctr"/>
            <a:r>
              <a:rPr lang="pl-PL" sz="3100" dirty="0">
                <a:ea typeface="Verdana" panose="020B0604030504040204" pitchFamily="34" charset="0"/>
                <a:cs typeface="Arial" charset="0"/>
              </a:rPr>
              <a:t>Kryteria formalne</a:t>
            </a:r>
            <a:br>
              <a:rPr lang="pl-PL" sz="2800" b="1" dirty="0">
                <a:ea typeface="Verdana" panose="020B0604030504040204" pitchFamily="34" charset="0"/>
                <a:cs typeface="Arial" charset="0"/>
              </a:rPr>
            </a:br>
            <a:endParaRPr lang="pl-PL" dirty="0"/>
          </a:p>
        </p:txBody>
      </p:sp>
      <p:sp>
        <p:nvSpPr>
          <p:cNvPr id="4" name="Symbol zastępczy zawartości 3">
            <a:extLst>
              <a:ext uri="{FF2B5EF4-FFF2-40B4-BE49-F238E27FC236}">
                <a16:creationId xmlns:a16="http://schemas.microsoft.com/office/drawing/2014/main" id="{9EA454FF-7C70-444C-9514-D4A469D44745}"/>
              </a:ext>
            </a:extLst>
          </p:cNvPr>
          <p:cNvSpPr>
            <a:spLocks noGrp="1"/>
          </p:cNvSpPr>
          <p:nvPr>
            <p:ph sz="half" idx="1"/>
          </p:nvPr>
        </p:nvSpPr>
        <p:spPr>
          <a:xfrm>
            <a:off x="495300" y="1270001"/>
            <a:ext cx="10985500" cy="4835184"/>
          </a:xfrm>
        </p:spPr>
        <p:txBody>
          <a:bodyPr vert="horz" lIns="0" tIns="0" rIns="0" bIns="0" rtlCol="0" anchor="t">
            <a:normAutofit/>
          </a:bodyPr>
          <a:lstStyle/>
          <a:p>
            <a:pPr marL="0" indent="0">
              <a:lnSpc>
                <a:spcPct val="100000"/>
              </a:lnSpc>
              <a:buNone/>
            </a:pPr>
            <a:r>
              <a:rPr lang="pl-PL" sz="2000" b="1" dirty="0">
                <a:latin typeface="Open Sans" panose="020B0606030504020204" pitchFamily="34" charset="0"/>
                <a:ea typeface="Open Sans" panose="020B0606030504020204" pitchFamily="34" charset="0"/>
                <a:cs typeface="Open Sans" panose="020B0606030504020204" pitchFamily="34" charset="0"/>
              </a:rPr>
              <a:t>6. Prace nie zostały rozpoczęte przed dniem złożenia wniosku o dofinansowanie </a:t>
            </a:r>
            <a:endParaRPr lang="pl-PL" sz="1800" b="1" dirty="0">
              <a:solidFill>
                <a:srgbClr val="000000"/>
              </a:solidFill>
              <a:latin typeface="Open Sans" panose="020B0606030504020204" pitchFamily="34" charset="0"/>
              <a:ea typeface="Open Sans" panose="020B0606030504020204" pitchFamily="34" charset="0"/>
              <a:cs typeface="Open Sans" panose="020B0606030504020204" pitchFamily="34" charset="0"/>
            </a:endParaRPr>
          </a:p>
          <a:p>
            <a:pPr marL="0" indent="0">
              <a:lnSpc>
                <a:spcPct val="100000"/>
              </a:lnSpc>
              <a:buNone/>
            </a:pPr>
            <a:r>
              <a:rPr lang="pl-PL" sz="1800" dirty="0">
                <a:solidFill>
                  <a:srgbClr val="000000"/>
                </a:solidFill>
                <a:latin typeface="Open Sans"/>
                <a:ea typeface="Open Sans"/>
                <a:cs typeface="Open Sans"/>
              </a:rPr>
              <a:t>Kryterium sprawdzane będzie na podstawie złożonego oświadczenia wnioskodawcy, że prace nie zostały rozpoczęte przed dniem złożenia wniosku o dofinansowanie.</a:t>
            </a:r>
            <a:endParaRPr lang="pl-PL" sz="1800" dirty="0">
              <a:solidFill>
                <a:srgbClr val="000000"/>
              </a:solidFill>
              <a:latin typeface="Open Sans" panose="020B0606030504020204" pitchFamily="34" charset="0"/>
              <a:ea typeface="Open Sans" panose="020B0606030504020204" pitchFamily="34" charset="0"/>
              <a:cs typeface="Open Sans" panose="020B0606030504020204" pitchFamily="34" charset="0"/>
            </a:endParaRPr>
          </a:p>
          <a:p>
            <a:pPr marL="0" indent="0">
              <a:lnSpc>
                <a:spcPct val="100000"/>
              </a:lnSpc>
              <a:buNone/>
            </a:pPr>
            <a:r>
              <a:rPr lang="pl-PL" sz="2000" b="1" dirty="0">
                <a:latin typeface="Open Sans" panose="020B0606030504020204" pitchFamily="34" charset="0"/>
                <a:ea typeface="Open Sans" panose="020B0606030504020204" pitchFamily="34" charset="0"/>
                <a:cs typeface="Open Sans" panose="020B0606030504020204" pitchFamily="34" charset="0"/>
              </a:rPr>
              <a:t>7</a:t>
            </a:r>
            <a:r>
              <a:rPr lang="pl-PL" sz="2000" b="1" dirty="0">
                <a:effectLst/>
                <a:latin typeface="Open Sans" panose="020B0606030504020204" pitchFamily="34" charset="0"/>
                <a:ea typeface="Open Sans" panose="020B0606030504020204" pitchFamily="34" charset="0"/>
                <a:cs typeface="Open Sans" panose="020B0606030504020204" pitchFamily="34" charset="0"/>
              </a:rPr>
              <a:t>. Brak podwójnego finansowania</a:t>
            </a:r>
            <a:endParaRPr lang="pl-PL" sz="2000" b="1" dirty="0">
              <a:latin typeface="Open Sans" panose="020B0606030504020204" pitchFamily="34" charset="0"/>
              <a:ea typeface="Open Sans" panose="020B0606030504020204" pitchFamily="34" charset="0"/>
              <a:cs typeface="Open Sans" panose="020B0606030504020204" pitchFamily="34" charset="0"/>
            </a:endParaRPr>
          </a:p>
          <a:p>
            <a:pPr marL="0" indent="0">
              <a:lnSpc>
                <a:spcPct val="100000"/>
              </a:lnSpc>
              <a:buNone/>
            </a:pPr>
            <a:r>
              <a:rPr lang="pl-PL" sz="1800" dirty="0">
                <a:solidFill>
                  <a:srgbClr val="000000"/>
                </a:solidFill>
                <a:latin typeface="Open Sans"/>
                <a:ea typeface="Open Sans"/>
                <a:cs typeface="Open Sans"/>
              </a:rPr>
              <a:t>Weryfikacja tego kryterium będzie obejmować oświadczenie, że wnioskodawca nie otrzymał pomocy finansowej na te same wydatki w ramach innych unijnych programów, instrumentów, funduszy w ramach budżetu Unii Europejskiej na realizację zakresu prac zakładanego w ramach wniosku o dofinansowanie. </a:t>
            </a:r>
          </a:p>
          <a:p>
            <a:pPr marL="0" indent="0">
              <a:lnSpc>
                <a:spcPct val="100000"/>
              </a:lnSpc>
              <a:buNone/>
            </a:pPr>
            <a:r>
              <a:rPr lang="pl-PL" sz="2000" b="1" dirty="0">
                <a:latin typeface="Open Sans" panose="020B0606030504020204" pitchFamily="34" charset="0"/>
                <a:ea typeface="Open Sans" panose="020B0606030504020204" pitchFamily="34" charset="0"/>
                <a:cs typeface="Open Sans" panose="020B0606030504020204" pitchFamily="34" charset="0"/>
              </a:rPr>
              <a:t>8</a:t>
            </a:r>
            <a:r>
              <a:rPr lang="pl-PL" sz="2000" b="1" dirty="0">
                <a:effectLst/>
                <a:latin typeface="Open Sans" panose="020B0606030504020204" pitchFamily="34" charset="0"/>
                <a:ea typeface="Open Sans" panose="020B0606030504020204" pitchFamily="34" charset="0"/>
                <a:cs typeface="Open Sans" panose="020B0606030504020204" pitchFamily="34" charset="0"/>
              </a:rPr>
              <a:t>. Zgodność projektu z zasadami: równości szans i niedyskryminacji, w tym dostępność dla osób z niepełnosprawnościami; równości kobiet i mężczyzn </a:t>
            </a:r>
          </a:p>
          <a:p>
            <a:pPr marL="0" indent="0">
              <a:lnSpc>
                <a:spcPct val="100000"/>
              </a:lnSpc>
              <a:buNone/>
            </a:pPr>
            <a:r>
              <a:rPr lang="pl-PL" sz="1800" dirty="0">
                <a:effectLst/>
                <a:latin typeface="Open Sans"/>
                <a:ea typeface="Open Sans"/>
                <a:cs typeface="Open Sans"/>
              </a:rPr>
              <a:t>Sprawdzane będzie czy działania związane z realizacją projektu, a także wszystkie produkty związane z funkcjonowaniem projektu po okresie jego realizacji, w tym działania informacyjne i promocyjne, będą realizowane z poszanowaniem zasad równościowych</a:t>
            </a:r>
            <a:r>
              <a:rPr lang="pl-PL" sz="1800" dirty="0">
                <a:latin typeface="Open Sans"/>
                <a:ea typeface="Open Sans"/>
                <a:cs typeface="Open Sans"/>
              </a:rPr>
              <a:t>.</a:t>
            </a:r>
            <a:endParaRPr lang="pl-PL" sz="1800" dirty="0">
              <a:solidFill>
                <a:srgbClr val="000000"/>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7621667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ytuł 2">
            <a:extLst>
              <a:ext uri="{FF2B5EF4-FFF2-40B4-BE49-F238E27FC236}">
                <a16:creationId xmlns:a16="http://schemas.microsoft.com/office/drawing/2014/main" id="{36A5E3A9-5DF1-4B3F-83FF-E36C0A546561}"/>
              </a:ext>
            </a:extLst>
          </p:cNvPr>
          <p:cNvSpPr>
            <a:spLocks noGrp="1"/>
          </p:cNvSpPr>
          <p:nvPr>
            <p:ph type="title"/>
          </p:nvPr>
        </p:nvSpPr>
        <p:spPr>
          <a:xfrm>
            <a:off x="1176333" y="600417"/>
            <a:ext cx="9853746" cy="669584"/>
          </a:xfrm>
        </p:spPr>
        <p:txBody>
          <a:bodyPr>
            <a:normAutofit fontScale="90000"/>
          </a:bodyPr>
          <a:lstStyle/>
          <a:p>
            <a:pPr algn="ctr"/>
            <a:r>
              <a:rPr lang="pl-PL" sz="3100" dirty="0">
                <a:ea typeface="Verdana" panose="020B0604030504040204" pitchFamily="34" charset="0"/>
                <a:cs typeface="Arial" charset="0"/>
              </a:rPr>
              <a:t>Kryteria formalne</a:t>
            </a:r>
            <a:br>
              <a:rPr lang="pl-PL" sz="2800" b="1" dirty="0">
                <a:ea typeface="Verdana" panose="020B0604030504040204" pitchFamily="34" charset="0"/>
                <a:cs typeface="Arial" charset="0"/>
              </a:rPr>
            </a:br>
            <a:endParaRPr lang="pl-PL" dirty="0"/>
          </a:p>
        </p:txBody>
      </p:sp>
      <p:sp>
        <p:nvSpPr>
          <p:cNvPr id="4" name="Symbol zastępczy zawartości 3">
            <a:extLst>
              <a:ext uri="{FF2B5EF4-FFF2-40B4-BE49-F238E27FC236}">
                <a16:creationId xmlns:a16="http://schemas.microsoft.com/office/drawing/2014/main" id="{9EA454FF-7C70-444C-9514-D4A469D44745}"/>
              </a:ext>
            </a:extLst>
          </p:cNvPr>
          <p:cNvSpPr>
            <a:spLocks noGrp="1"/>
          </p:cNvSpPr>
          <p:nvPr>
            <p:ph sz="half" idx="1"/>
          </p:nvPr>
        </p:nvSpPr>
        <p:spPr>
          <a:xfrm>
            <a:off x="495300" y="1270001"/>
            <a:ext cx="10985500" cy="4835184"/>
          </a:xfrm>
        </p:spPr>
        <p:txBody>
          <a:bodyPr>
            <a:normAutofit fontScale="92500" lnSpcReduction="10000"/>
          </a:bodyPr>
          <a:lstStyle/>
          <a:p>
            <a:pPr marL="0" indent="0">
              <a:lnSpc>
                <a:spcPct val="100000"/>
              </a:lnSpc>
              <a:buNone/>
            </a:pPr>
            <a:r>
              <a:rPr lang="pl-PL" sz="2000" b="1" dirty="0">
                <a:latin typeface="Open Sans" panose="020B0606030504020204" pitchFamily="34" charset="0"/>
                <a:ea typeface="Open Sans" panose="020B0606030504020204" pitchFamily="34" charset="0"/>
                <a:cs typeface="Open Sans" panose="020B0606030504020204" pitchFamily="34" charset="0"/>
              </a:rPr>
              <a:t>9.</a:t>
            </a:r>
            <a:r>
              <a:rPr lang="pl-PL" sz="2000" b="1" dirty="0">
                <a:effectLst/>
                <a:latin typeface="Open Sans" panose="020B0606030504020204" pitchFamily="34" charset="0"/>
                <a:ea typeface="Open Sans" panose="020B0606030504020204" pitchFamily="34" charset="0"/>
                <a:cs typeface="Open Sans" panose="020B0606030504020204" pitchFamily="34" charset="0"/>
              </a:rPr>
              <a:t> Zgodność projektu z Kartą Praw Podstawowych Unii Europejskiej </a:t>
            </a:r>
          </a:p>
          <a:p>
            <a:pPr marL="0" indent="0">
              <a:lnSpc>
                <a:spcPct val="100000"/>
              </a:lnSpc>
              <a:buNone/>
            </a:pPr>
            <a:r>
              <a:rPr lang="pl-PL" sz="1800" dirty="0">
                <a:effectLst/>
                <a:latin typeface="Open Sans" panose="020B0606030504020204" pitchFamily="34" charset="0"/>
                <a:ea typeface="Open Sans" panose="020B0606030504020204" pitchFamily="34" charset="0"/>
                <a:cs typeface="Open Sans" panose="020B0606030504020204" pitchFamily="34" charset="0"/>
              </a:rPr>
              <a:t>Sprawdzana będzie zgodność projektu z Kartą Praw Podstawowych Unii Europejskiej z dnia 26 października 2012 r.</a:t>
            </a:r>
          </a:p>
          <a:p>
            <a:pPr marL="0" indent="0">
              <a:lnSpc>
                <a:spcPct val="100000"/>
              </a:lnSpc>
              <a:buNone/>
            </a:pPr>
            <a:r>
              <a:rPr lang="pl-PL" sz="1800" dirty="0">
                <a:latin typeface="Open Sans" panose="020B0606030504020204" pitchFamily="34" charset="0"/>
                <a:ea typeface="Open Sans" panose="020B0606030504020204" pitchFamily="34" charset="0"/>
                <a:cs typeface="Open Sans" panose="020B0606030504020204" pitchFamily="34" charset="0"/>
              </a:rPr>
              <a:t>Zgodność projektu z Kartą Praw na etapie oceny wniosku należy rozumieć jako brak sprzeczności pomiędzy zapisami projektu a wymogami tego dokumentu lub stwierdzenie, że te wymagania są neutralne wobec zakresu i zawartości projektu.</a:t>
            </a:r>
          </a:p>
          <a:p>
            <a:pPr marL="0" indent="0">
              <a:lnSpc>
                <a:spcPct val="100000"/>
              </a:lnSpc>
              <a:buNone/>
            </a:pPr>
            <a:r>
              <a:rPr lang="pl-PL" sz="1800" u="sng" dirty="0">
                <a:latin typeface="Open Sans" panose="020B0606030504020204" pitchFamily="34" charset="0"/>
                <a:ea typeface="Open Sans" panose="020B0606030504020204" pitchFamily="34" charset="0"/>
                <a:cs typeface="Open Sans" panose="020B0606030504020204" pitchFamily="34" charset="0"/>
              </a:rPr>
              <a:t>W wyniku zgłoszonych uwag do kryterium dodano: </a:t>
            </a:r>
            <a:r>
              <a:rPr lang="pl-PL" sz="1800" dirty="0">
                <a:solidFill>
                  <a:srgbClr val="D83E98"/>
                </a:solidFill>
                <a:latin typeface="Open Sans" panose="020B0606030504020204" pitchFamily="34" charset="0"/>
                <a:ea typeface="Open Sans" panose="020B0606030504020204" pitchFamily="34" charset="0"/>
                <a:cs typeface="Open Sans" panose="020B0606030504020204" pitchFamily="34" charset="0"/>
              </a:rPr>
              <a:t>Dla wnioskodawców i oceniających mogą być pomocne Wytyczne Komisji Europejskiej dotyczące zapewnienia poszanowania Karty praw podstawowych Unii Europejskiej przy wdrażaniu europejskich funduszy strukturalnych i inwestycyjnych, w szczególności załącznik nr III.</a:t>
            </a:r>
          </a:p>
          <a:p>
            <a:pPr marL="0" indent="0">
              <a:lnSpc>
                <a:spcPct val="100000"/>
              </a:lnSpc>
              <a:buNone/>
            </a:pPr>
            <a:r>
              <a:rPr lang="pl-PL" sz="2000" b="1" dirty="0">
                <a:latin typeface="Open Sans" panose="020B0606030504020204" pitchFamily="34" charset="0"/>
                <a:ea typeface="Open Sans" panose="020B0606030504020204" pitchFamily="34" charset="0"/>
                <a:cs typeface="Open Sans" panose="020B0606030504020204" pitchFamily="34" charset="0"/>
              </a:rPr>
              <a:t>10. Zgodność projektu z Konwencją o Prawach Osób Niepełnosprawnych</a:t>
            </a:r>
          </a:p>
          <a:p>
            <a:pPr marL="0" indent="0">
              <a:lnSpc>
                <a:spcPct val="100000"/>
              </a:lnSpc>
              <a:buNone/>
            </a:pPr>
            <a:r>
              <a:rPr lang="pl-PL" sz="1800" dirty="0">
                <a:latin typeface="Open Sans" panose="020B0606030504020204" pitchFamily="34" charset="0"/>
                <a:ea typeface="Open Sans" panose="020B0606030504020204" pitchFamily="34" charset="0"/>
                <a:cs typeface="Open Sans" panose="020B0606030504020204" pitchFamily="34" charset="0"/>
              </a:rPr>
              <a:t>Sprawdzana będzie zgodność projektu z Konwencją o Prawach Osób Niepełnosprawnych z dnia 13 grudnia 2006 r.</a:t>
            </a:r>
          </a:p>
          <a:p>
            <a:pPr marL="0" indent="0">
              <a:lnSpc>
                <a:spcPct val="100000"/>
              </a:lnSpc>
              <a:buNone/>
            </a:pPr>
            <a:r>
              <a:rPr lang="pl-PL" sz="1800" dirty="0">
                <a:latin typeface="Open Sans" panose="020B0606030504020204" pitchFamily="34" charset="0"/>
                <a:ea typeface="Open Sans" panose="020B0606030504020204" pitchFamily="34" charset="0"/>
                <a:cs typeface="Open Sans" panose="020B0606030504020204" pitchFamily="34" charset="0"/>
              </a:rPr>
              <a:t>Zgodność projektu z Konwencją o Prawach Osób Niepełnosprawnych, na etapie oceny wniosku należy rozumieć jako brak sprzeczności pomiędzy zapisami projektu a wymogami tego dokumentu lub stwierdzenie, że te wymagania są neutralne wobec zakresu i zawartości projektu.</a:t>
            </a:r>
          </a:p>
        </p:txBody>
      </p:sp>
    </p:spTree>
    <p:extLst>
      <p:ext uri="{BB962C8B-B14F-4D97-AF65-F5344CB8AC3E}">
        <p14:creationId xmlns:p14="http://schemas.microsoft.com/office/powerpoint/2010/main" val="39531657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ytuł 2">
            <a:extLst>
              <a:ext uri="{FF2B5EF4-FFF2-40B4-BE49-F238E27FC236}">
                <a16:creationId xmlns:a16="http://schemas.microsoft.com/office/drawing/2014/main" id="{36A5E3A9-5DF1-4B3F-83FF-E36C0A546561}"/>
              </a:ext>
            </a:extLst>
          </p:cNvPr>
          <p:cNvSpPr>
            <a:spLocks noGrp="1"/>
          </p:cNvSpPr>
          <p:nvPr>
            <p:ph type="title"/>
          </p:nvPr>
        </p:nvSpPr>
        <p:spPr>
          <a:xfrm>
            <a:off x="1176333" y="600417"/>
            <a:ext cx="9853746" cy="669584"/>
          </a:xfrm>
        </p:spPr>
        <p:txBody>
          <a:bodyPr>
            <a:normAutofit fontScale="90000"/>
          </a:bodyPr>
          <a:lstStyle/>
          <a:p>
            <a:pPr algn="ctr"/>
            <a:r>
              <a:rPr lang="pl-PL" sz="3100" dirty="0">
                <a:ea typeface="Verdana" panose="020B0604030504040204" pitchFamily="34" charset="0"/>
                <a:cs typeface="Arial" charset="0"/>
              </a:rPr>
              <a:t>Kryteria formalne</a:t>
            </a:r>
            <a:br>
              <a:rPr lang="pl-PL" sz="2800" b="1" dirty="0">
                <a:ea typeface="Verdana" panose="020B0604030504040204" pitchFamily="34" charset="0"/>
                <a:cs typeface="Arial" charset="0"/>
              </a:rPr>
            </a:br>
            <a:endParaRPr lang="pl-PL" dirty="0"/>
          </a:p>
        </p:txBody>
      </p:sp>
      <p:sp>
        <p:nvSpPr>
          <p:cNvPr id="4" name="Symbol zastępczy zawartości 3">
            <a:extLst>
              <a:ext uri="{FF2B5EF4-FFF2-40B4-BE49-F238E27FC236}">
                <a16:creationId xmlns:a16="http://schemas.microsoft.com/office/drawing/2014/main" id="{9EA454FF-7C70-444C-9514-D4A469D44745}"/>
              </a:ext>
            </a:extLst>
          </p:cNvPr>
          <p:cNvSpPr>
            <a:spLocks noGrp="1"/>
          </p:cNvSpPr>
          <p:nvPr>
            <p:ph sz="half" idx="1"/>
          </p:nvPr>
        </p:nvSpPr>
        <p:spPr>
          <a:xfrm>
            <a:off x="495300" y="1270001"/>
            <a:ext cx="10923270" cy="4835184"/>
          </a:xfrm>
        </p:spPr>
        <p:txBody>
          <a:bodyPr>
            <a:normAutofit fontScale="77500" lnSpcReduction="20000"/>
          </a:bodyPr>
          <a:lstStyle/>
          <a:p>
            <a:pPr marL="0" indent="0">
              <a:lnSpc>
                <a:spcPct val="100000"/>
              </a:lnSpc>
              <a:buNone/>
            </a:pPr>
            <a:r>
              <a:rPr lang="pl-PL" sz="2000" b="1" dirty="0">
                <a:effectLst/>
                <a:latin typeface="Open Sans" panose="020B0606030504020204" pitchFamily="34" charset="0"/>
                <a:ea typeface="Open Sans" panose="020B0606030504020204" pitchFamily="34" charset="0"/>
                <a:cs typeface="Open Sans" panose="020B0606030504020204" pitchFamily="34" charset="0"/>
              </a:rPr>
              <a:t>11. Zgodność z zasadą zrównoważonego rozwoju, w tym zasadą ‘nie czyń poważnej szkody’</a:t>
            </a:r>
          </a:p>
          <a:p>
            <a:pPr marL="0" indent="0">
              <a:lnSpc>
                <a:spcPct val="100000"/>
              </a:lnSpc>
              <a:buNone/>
            </a:pPr>
            <a:r>
              <a:rPr lang="pl-PL" sz="1800" dirty="0">
                <a:solidFill>
                  <a:srgbClr val="000000"/>
                </a:solidFill>
                <a:latin typeface="Open Sans" panose="020B0606030504020204" pitchFamily="34" charset="0"/>
                <a:ea typeface="Open Sans" panose="020B0606030504020204" pitchFamily="34" charset="0"/>
                <a:cs typeface="Open Sans" panose="020B0606030504020204" pitchFamily="34" charset="0"/>
              </a:rPr>
              <a:t>W ramach kryterium Wnioskodawca musi wykazać, że projekt jest zgodny z celami zrównoważonego rozwoju ONZ, porozumienia paryskiego oraz zasadą „nie czyń poważnych szkód” (DNSH). </a:t>
            </a:r>
          </a:p>
          <a:p>
            <a:pPr marL="0" indent="0">
              <a:lnSpc>
                <a:spcPct val="107000"/>
              </a:lnSpc>
              <a:spcAft>
                <a:spcPts val="800"/>
              </a:spcAft>
              <a:buNone/>
            </a:pPr>
            <a:r>
              <a:rPr lang="pl-PL" sz="1800" dirty="0">
                <a:solidFill>
                  <a:srgbClr val="000000"/>
                </a:solidFill>
                <a:latin typeface="Open Sans" panose="020B0606030504020204" pitchFamily="34" charset="0"/>
                <a:ea typeface="Open Sans" panose="020B0606030504020204" pitchFamily="34" charset="0"/>
                <a:cs typeface="Open Sans" panose="020B0606030504020204" pitchFamily="34" charset="0"/>
              </a:rPr>
              <a:t>Sprawdzane jest czy projekt został przygotowany (albo jest przygotowywany) zgodnie z prawem dotyczącym ochrony środowiska, w tym:</a:t>
            </a:r>
          </a:p>
          <a:p>
            <a:pPr lvl="0">
              <a:lnSpc>
                <a:spcPct val="107000"/>
              </a:lnSpc>
              <a:buSzPts val="1100"/>
              <a:buFont typeface="Vivaldi" panose="03020602050506090804" pitchFamily="66" charset="0"/>
              <a:buChar char="—"/>
            </a:pPr>
            <a:r>
              <a:rPr lang="pl-PL" sz="1800" dirty="0">
                <a:solidFill>
                  <a:srgbClr val="000000"/>
                </a:solidFill>
                <a:latin typeface="Open Sans" panose="020B0606030504020204" pitchFamily="34" charset="0"/>
                <a:ea typeface="Open Sans" panose="020B0606030504020204" pitchFamily="34" charset="0"/>
                <a:cs typeface="Open Sans" panose="020B0606030504020204" pitchFamily="34" charset="0"/>
              </a:rPr>
              <a:t>ustawą z dnia 3 października 2008 r. o udostępnianiu informacji o środowisku i jego ochronie, udziale społeczeństwa w ochronie środowiska oraz o ocenach oddziaływania na środowisko (Dz.U. z 2021 r. poz. 247 z późn. zm.) </a:t>
            </a:r>
            <a:r>
              <a:rPr lang="pl-PL" sz="1800" dirty="0">
                <a:solidFill>
                  <a:srgbClr val="D83E98"/>
                </a:solidFill>
                <a:latin typeface="Open Sans" panose="020B0606030504020204" pitchFamily="34" charset="0"/>
                <a:ea typeface="Open Sans" panose="020B0606030504020204" pitchFamily="34" charset="0"/>
                <a:cs typeface="Open Sans" panose="020B0606030504020204" pitchFamily="34" charset="0"/>
              </a:rPr>
              <a:t>i Dyrektywą Parlamentu Europejskiego i Rady 2011/92/UE z dnia 13 grudnia 2011 r. w sprawie oceny skutków wywieranych przez niektóre przedsięwzięcia publiczne i prywatne na środowisko</a:t>
            </a:r>
          </a:p>
          <a:p>
            <a:pPr lvl="0">
              <a:lnSpc>
                <a:spcPct val="107000"/>
              </a:lnSpc>
              <a:buSzPts val="1100"/>
              <a:buFont typeface="Vivaldi" panose="03020602050506090804" pitchFamily="66" charset="0"/>
              <a:buChar char="—"/>
            </a:pPr>
            <a:r>
              <a:rPr lang="pl-PL" sz="1800" dirty="0">
                <a:solidFill>
                  <a:srgbClr val="000000"/>
                </a:solidFill>
                <a:latin typeface="Open Sans" panose="020B0606030504020204" pitchFamily="34" charset="0"/>
                <a:ea typeface="Open Sans" panose="020B0606030504020204" pitchFamily="34" charset="0"/>
                <a:cs typeface="Open Sans" panose="020B0606030504020204" pitchFamily="34" charset="0"/>
              </a:rPr>
              <a:t>ustawą z dnia 27 kwietnia 2001 r. Prawo ochrony środowiska (Dz.U. z 2020 r. poz. 1219 z późn. zm.)</a:t>
            </a:r>
          </a:p>
          <a:p>
            <a:pPr lvl="0">
              <a:lnSpc>
                <a:spcPct val="107000"/>
              </a:lnSpc>
              <a:buSzPts val="1100"/>
              <a:buFont typeface="Vivaldi" panose="03020602050506090804" pitchFamily="66" charset="0"/>
              <a:buChar char="—"/>
            </a:pPr>
            <a:r>
              <a:rPr lang="pl-PL" sz="1800" dirty="0">
                <a:solidFill>
                  <a:srgbClr val="000000"/>
                </a:solidFill>
                <a:latin typeface="Open Sans" panose="020B0606030504020204" pitchFamily="34" charset="0"/>
                <a:ea typeface="Open Sans" panose="020B0606030504020204" pitchFamily="34" charset="0"/>
                <a:cs typeface="Open Sans" panose="020B0606030504020204" pitchFamily="34" charset="0"/>
              </a:rPr>
              <a:t>ustawą z dnia 16 kwietnia 2004 r. o ochronie przyrody (Dz.U. z 2021 r. poz. 1098) </a:t>
            </a:r>
            <a:r>
              <a:rPr lang="pl-PL" sz="1800" dirty="0">
                <a:solidFill>
                  <a:srgbClr val="D83E98"/>
                </a:solidFill>
                <a:latin typeface="Open Sans" panose="020B0606030504020204" pitchFamily="34" charset="0"/>
                <a:ea typeface="Open Sans" panose="020B0606030504020204" pitchFamily="34" charset="0"/>
                <a:cs typeface="Open Sans" panose="020B0606030504020204" pitchFamily="34" charset="0"/>
              </a:rPr>
              <a:t>i Dyrektywą Rady 92/43/EWG z dnia 21 maja 1992 r. w sprawie ochrony siedlisk przyrodniczych oraz dzikiej fauny i flory</a:t>
            </a:r>
          </a:p>
          <a:p>
            <a:pPr lvl="0">
              <a:lnSpc>
                <a:spcPct val="107000"/>
              </a:lnSpc>
              <a:buSzPts val="1100"/>
              <a:buFont typeface="Vivaldi" panose="03020602050506090804" pitchFamily="66" charset="0"/>
              <a:buChar char="—"/>
            </a:pPr>
            <a:r>
              <a:rPr lang="pl-PL" sz="1800" dirty="0">
                <a:solidFill>
                  <a:srgbClr val="000000"/>
                </a:solidFill>
                <a:latin typeface="Open Sans" panose="020B0606030504020204" pitchFamily="34" charset="0"/>
                <a:ea typeface="Open Sans" panose="020B0606030504020204" pitchFamily="34" charset="0"/>
                <a:cs typeface="Open Sans" panose="020B0606030504020204" pitchFamily="34" charset="0"/>
              </a:rPr>
              <a:t>ustawą z dnia 20 lipca 2017 r. Prawo wodne (Dz. U. z 2021 r., poz. 2233 z późn. zm.) </a:t>
            </a:r>
            <a:r>
              <a:rPr lang="pl-PL" sz="1800" dirty="0">
                <a:solidFill>
                  <a:srgbClr val="D83E98"/>
                </a:solidFill>
                <a:latin typeface="Open Sans" panose="020B0606030504020204" pitchFamily="34" charset="0"/>
                <a:ea typeface="Open Sans" panose="020B0606030504020204" pitchFamily="34" charset="0"/>
                <a:cs typeface="Open Sans" panose="020B0606030504020204" pitchFamily="34" charset="0"/>
              </a:rPr>
              <a:t>i Dyrektywą Parlamentu Europejskiego i Rady 2000/60/WE z dnia 23 października 2000 r. ustanawiająca ramy wspólnotowego działania w dziedzinie polityki wodnej.</a:t>
            </a:r>
          </a:p>
          <a:p>
            <a:pPr marL="0" indent="0">
              <a:lnSpc>
                <a:spcPct val="100000"/>
              </a:lnSpc>
              <a:buNone/>
            </a:pPr>
            <a:r>
              <a:rPr lang="pl-PL" sz="1800" u="sng" dirty="0">
                <a:solidFill>
                  <a:srgbClr val="000000"/>
                </a:solidFill>
                <a:latin typeface="Open Sans" panose="020B0606030504020204" pitchFamily="34" charset="0"/>
                <a:ea typeface="Open Sans" panose="020B0606030504020204" pitchFamily="34" charset="0"/>
                <a:cs typeface="Open Sans" panose="020B0606030504020204" pitchFamily="34" charset="0"/>
              </a:rPr>
              <a:t>W wyniku zgłoszonych uwag do kryterium dodano odwołania do powyższych dyrektyw oznaczonych </a:t>
            </a:r>
            <a:r>
              <a:rPr lang="pl-PL" sz="1800" u="sng" dirty="0">
                <a:solidFill>
                  <a:srgbClr val="D83E98"/>
                </a:solidFill>
                <a:latin typeface="Open Sans" panose="020B0606030504020204" pitchFamily="34" charset="0"/>
                <a:ea typeface="Open Sans" panose="020B0606030504020204" pitchFamily="34" charset="0"/>
                <a:cs typeface="Open Sans" panose="020B0606030504020204" pitchFamily="34" charset="0"/>
              </a:rPr>
              <a:t>kolorem. </a:t>
            </a:r>
          </a:p>
          <a:p>
            <a:pPr marL="0" indent="0">
              <a:lnSpc>
                <a:spcPct val="100000"/>
              </a:lnSpc>
              <a:buNone/>
            </a:pPr>
            <a:r>
              <a:rPr lang="pl-PL" sz="2000" b="1" dirty="0">
                <a:effectLst/>
                <a:latin typeface="Open Sans" panose="020B0606030504020204" pitchFamily="34" charset="0"/>
                <a:ea typeface="Open Sans" panose="020B0606030504020204" pitchFamily="34" charset="0"/>
                <a:cs typeface="Open Sans" panose="020B0606030504020204" pitchFamily="34" charset="0"/>
              </a:rPr>
              <a:t>12. Zapewnienie utrzymania trwałości projektu przez okres minimum 3 </a:t>
            </a:r>
            <a:r>
              <a:rPr lang="pl-PL" sz="2000" b="1" dirty="0">
                <a:solidFill>
                  <a:srgbClr val="D83E98"/>
                </a:solidFill>
                <a:effectLst/>
                <a:latin typeface="Open Sans" panose="020B0606030504020204" pitchFamily="34" charset="0"/>
                <a:ea typeface="Open Sans" panose="020B0606030504020204" pitchFamily="34" charset="0"/>
                <a:cs typeface="Open Sans" panose="020B0606030504020204" pitchFamily="34" charset="0"/>
              </a:rPr>
              <a:t>lub </a:t>
            </a:r>
            <a:r>
              <a:rPr lang="pl-PL" sz="2000" b="1" dirty="0">
                <a:effectLst/>
                <a:latin typeface="Open Sans" panose="020B0606030504020204" pitchFamily="34" charset="0"/>
                <a:ea typeface="Open Sans" panose="020B0606030504020204" pitchFamily="34" charset="0"/>
                <a:cs typeface="Open Sans" panose="020B0606030504020204" pitchFamily="34" charset="0"/>
              </a:rPr>
              <a:t>5 lat od jego zakończenia</a:t>
            </a:r>
          </a:p>
          <a:p>
            <a:pPr marL="0" indent="0">
              <a:lnSpc>
                <a:spcPct val="100000"/>
              </a:lnSpc>
              <a:buNone/>
            </a:pPr>
            <a:r>
              <a:rPr lang="pl-PL" sz="1800" dirty="0">
                <a:solidFill>
                  <a:srgbClr val="000000"/>
                </a:solidFill>
                <a:latin typeface="Open Sans" panose="020B0606030504020204" pitchFamily="34" charset="0"/>
                <a:ea typeface="Open Sans" panose="020B0606030504020204" pitchFamily="34" charset="0"/>
                <a:cs typeface="Open Sans" panose="020B0606030504020204" pitchFamily="34" charset="0"/>
              </a:rPr>
              <a:t>Kryterium sprawdza czy wnioskodawca deklaruje zapewnienie trwałości projektu w okresie 5 lat (3 lat - w przypadkach dotyczących utrzymania inwestycji przez MŚP).</a:t>
            </a:r>
          </a:p>
        </p:txBody>
      </p:sp>
    </p:spTree>
    <p:extLst>
      <p:ext uri="{BB962C8B-B14F-4D97-AF65-F5344CB8AC3E}">
        <p14:creationId xmlns:p14="http://schemas.microsoft.com/office/powerpoint/2010/main" val="1291810687"/>
      </p:ext>
    </p:extLst>
  </p:cSld>
  <p:clrMapOvr>
    <a:masterClrMapping/>
  </p:clrMapOvr>
</p:sld>
</file>

<file path=ppt/theme/theme1.xml><?xml version="1.0" encoding="utf-8"?>
<a:theme xmlns:a="http://schemas.openxmlformats.org/drawingml/2006/main" name="Motyw pakietu Office">
  <a:themeElements>
    <a:clrScheme name="Niestandardowy 8">
      <a:dk1>
        <a:srgbClr val="000000"/>
      </a:dk1>
      <a:lt1>
        <a:srgbClr val="FFFFFF"/>
      </a:lt1>
      <a:dk2>
        <a:srgbClr val="002073"/>
      </a:dk2>
      <a:lt2>
        <a:srgbClr val="FFFFFF"/>
      </a:lt2>
      <a:accent1>
        <a:srgbClr val="003399"/>
      </a:accent1>
      <a:accent2>
        <a:srgbClr val="A6D3FF"/>
      </a:accent2>
      <a:accent3>
        <a:srgbClr val="FFD618"/>
      </a:accent3>
      <a:accent4>
        <a:srgbClr val="0051B0"/>
      </a:accent4>
      <a:accent5>
        <a:srgbClr val="6BB1E2"/>
      </a:accent5>
      <a:accent6>
        <a:srgbClr val="FFE60B"/>
      </a:accent6>
      <a:hlink>
        <a:srgbClr val="0563C1"/>
      </a:hlink>
      <a:folHlink>
        <a:srgbClr val="954F72"/>
      </a:folHlink>
    </a:clrScheme>
    <a:fontScheme name="Motyw pakietu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otyw pakietu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zentacja1" id="{436F5452-C95B-4D43-A1C6-1CA5BE69C951}" vid="{ABE25C27-1E66-47F3-AA86-B88226738C33}"/>
    </a:ext>
  </a:extLst>
</a:theme>
</file>

<file path=ppt/theme/theme2.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225</TotalTime>
  <Words>2026</Words>
  <Application>Microsoft Office PowerPoint</Application>
  <PresentationFormat>Panoramiczny</PresentationFormat>
  <Paragraphs>140</Paragraphs>
  <Slides>15</Slides>
  <Notes>15</Notes>
  <HiddenSlides>0</HiddenSlides>
  <MMClips>0</MMClips>
  <ScaleCrop>false</ScaleCrop>
  <HeadingPairs>
    <vt:vector size="6" baseType="variant">
      <vt:variant>
        <vt:lpstr>Używane czcionki</vt:lpstr>
      </vt:variant>
      <vt:variant>
        <vt:i4>5</vt:i4>
      </vt:variant>
      <vt:variant>
        <vt:lpstr>Motyw</vt:lpstr>
      </vt:variant>
      <vt:variant>
        <vt:i4>1</vt:i4>
      </vt:variant>
      <vt:variant>
        <vt:lpstr>Tytuły slajdów</vt:lpstr>
      </vt:variant>
      <vt:variant>
        <vt:i4>15</vt:i4>
      </vt:variant>
    </vt:vector>
  </HeadingPairs>
  <TitlesOfParts>
    <vt:vector size="21" baseType="lpstr">
      <vt:lpstr>Arial</vt:lpstr>
      <vt:lpstr>Calibri</vt:lpstr>
      <vt:lpstr>Open Sans</vt:lpstr>
      <vt:lpstr>Vivaldi</vt:lpstr>
      <vt:lpstr>Wingdings</vt:lpstr>
      <vt:lpstr>Motyw pakietu Office</vt:lpstr>
      <vt:lpstr>Kryteria wyboru projektów w ramach działania  1.1 Zwiększenie dostępu do ultra-szybkiego internetu szerokopasmowego</vt:lpstr>
      <vt:lpstr>Podsumowanie prac nad działaniem 1.1 FERC  </vt:lpstr>
      <vt:lpstr>Wybór projektów </vt:lpstr>
      <vt:lpstr>Kryteria oceny projektów </vt:lpstr>
      <vt:lpstr>Kryteria formalne </vt:lpstr>
      <vt:lpstr>Kryteria formalne </vt:lpstr>
      <vt:lpstr>Kryteria formalne </vt:lpstr>
      <vt:lpstr>Kryteria formalne </vt:lpstr>
      <vt:lpstr>Kryteria formalne </vt:lpstr>
      <vt:lpstr>Kryteria merytoryczne </vt:lpstr>
      <vt:lpstr>Kryteria merytoryczne </vt:lpstr>
      <vt:lpstr>Kryteria merytoryczne </vt:lpstr>
      <vt:lpstr>Kryteria merytoryczne </vt:lpstr>
      <vt:lpstr>Kryteria merytoryczne - punktowane </vt:lpstr>
      <vt:lpstr>Prezentacja programu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Fundusze Europejskie  na Rozwój Cyfrowy</dc:title>
  <dc:creator>Aneta Rudalska</dc:creator>
  <cp:lastModifiedBy>Chełstowski Marcin</cp:lastModifiedBy>
  <cp:revision>25</cp:revision>
  <dcterms:created xsi:type="dcterms:W3CDTF">2022-02-01T15:12:20Z</dcterms:created>
  <dcterms:modified xsi:type="dcterms:W3CDTF">2023-02-28T07:29:35Z</dcterms:modified>
</cp:coreProperties>
</file>